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3" r:id="rId2"/>
    <p:sldId id="37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757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横アングルのオフィスチェアに座る男性のシルエット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CAE0931F-E08B-3160-FEA2-3216682380DB}"/>
              </a:ext>
            </a:extLst>
          </p:cNvPr>
          <p:cNvSpPr>
            <a:spLocks noEditPoints="1"/>
          </p:cNvSpPr>
          <p:nvPr/>
        </p:nvSpPr>
        <p:spPr bwMode="auto">
          <a:xfrm>
            <a:off x="1031216" y="1038226"/>
            <a:ext cx="2077138" cy="2390774"/>
          </a:xfrm>
          <a:custGeom>
            <a:avLst/>
            <a:gdLst>
              <a:gd name="T0" fmla="*/ 76 w 1457"/>
              <a:gd name="T1" fmla="*/ 81 h 1830"/>
              <a:gd name="T2" fmla="*/ 20 w 1457"/>
              <a:gd name="T3" fmla="*/ 192 h 1830"/>
              <a:gd name="T4" fmla="*/ 13 w 1457"/>
              <a:gd name="T5" fmla="*/ 266 h 1830"/>
              <a:gd name="T6" fmla="*/ 19 w 1457"/>
              <a:gd name="T7" fmla="*/ 469 h 1830"/>
              <a:gd name="T8" fmla="*/ 71 w 1457"/>
              <a:gd name="T9" fmla="*/ 637 h 1830"/>
              <a:gd name="T10" fmla="*/ 121 w 1457"/>
              <a:gd name="T11" fmla="*/ 1117 h 1830"/>
              <a:gd name="T12" fmla="*/ 167 w 1457"/>
              <a:gd name="T13" fmla="*/ 1264 h 1830"/>
              <a:gd name="T14" fmla="*/ 511 w 1457"/>
              <a:gd name="T15" fmla="*/ 1352 h 1830"/>
              <a:gd name="T16" fmla="*/ 495 w 1457"/>
              <a:gd name="T17" fmla="*/ 1496 h 1830"/>
              <a:gd name="T18" fmla="*/ 237 w 1457"/>
              <a:gd name="T19" fmla="*/ 1491 h 1830"/>
              <a:gd name="T20" fmla="*/ 160 w 1457"/>
              <a:gd name="T21" fmla="*/ 1556 h 1830"/>
              <a:gd name="T22" fmla="*/ 146 w 1457"/>
              <a:gd name="T23" fmla="*/ 1653 h 1830"/>
              <a:gd name="T24" fmla="*/ 232 w 1457"/>
              <a:gd name="T25" fmla="*/ 1638 h 1830"/>
              <a:gd name="T26" fmla="*/ 207 w 1457"/>
              <a:gd name="T27" fmla="*/ 1582 h 1830"/>
              <a:gd name="T28" fmla="*/ 254 w 1457"/>
              <a:gd name="T29" fmla="*/ 1523 h 1830"/>
              <a:gd name="T30" fmla="*/ 290 w 1457"/>
              <a:gd name="T31" fmla="*/ 1616 h 1830"/>
              <a:gd name="T32" fmla="*/ 246 w 1457"/>
              <a:gd name="T33" fmla="*/ 1707 h 1830"/>
              <a:gd name="T34" fmla="*/ 206 w 1457"/>
              <a:gd name="T35" fmla="*/ 1793 h 1830"/>
              <a:gd name="T36" fmla="*/ 273 w 1457"/>
              <a:gd name="T37" fmla="*/ 1830 h 1830"/>
              <a:gd name="T38" fmla="*/ 296 w 1457"/>
              <a:gd name="T39" fmla="*/ 1768 h 1830"/>
              <a:gd name="T40" fmla="*/ 283 w 1457"/>
              <a:gd name="T41" fmla="*/ 1714 h 1830"/>
              <a:gd name="T42" fmla="*/ 484 w 1457"/>
              <a:gd name="T43" fmla="*/ 1572 h 1830"/>
              <a:gd name="T44" fmla="*/ 594 w 1457"/>
              <a:gd name="T45" fmla="*/ 1584 h 1830"/>
              <a:gd name="T46" fmla="*/ 747 w 1457"/>
              <a:gd name="T47" fmla="*/ 1628 h 1830"/>
              <a:gd name="T48" fmla="*/ 787 w 1457"/>
              <a:gd name="T49" fmla="*/ 1728 h 1830"/>
              <a:gd name="T50" fmla="*/ 791 w 1457"/>
              <a:gd name="T51" fmla="*/ 1809 h 1830"/>
              <a:gd name="T52" fmla="*/ 857 w 1457"/>
              <a:gd name="T53" fmla="*/ 1793 h 1830"/>
              <a:gd name="T54" fmla="*/ 834 w 1457"/>
              <a:gd name="T55" fmla="*/ 1676 h 1830"/>
              <a:gd name="T56" fmla="*/ 742 w 1457"/>
              <a:gd name="T57" fmla="*/ 1567 h 1830"/>
              <a:gd name="T58" fmla="*/ 906 w 1457"/>
              <a:gd name="T59" fmla="*/ 1524 h 1830"/>
              <a:gd name="T60" fmla="*/ 928 w 1457"/>
              <a:gd name="T61" fmla="*/ 1582 h 1830"/>
              <a:gd name="T62" fmla="*/ 931 w 1457"/>
              <a:gd name="T63" fmla="*/ 1648 h 1830"/>
              <a:gd name="T64" fmla="*/ 985 w 1457"/>
              <a:gd name="T65" fmla="*/ 1647 h 1830"/>
              <a:gd name="T66" fmla="*/ 964 w 1457"/>
              <a:gd name="T67" fmla="*/ 1542 h 1830"/>
              <a:gd name="T68" fmla="*/ 880 w 1457"/>
              <a:gd name="T69" fmla="*/ 1485 h 1830"/>
              <a:gd name="T70" fmla="*/ 600 w 1457"/>
              <a:gd name="T71" fmla="*/ 1360 h 1830"/>
              <a:gd name="T72" fmla="*/ 798 w 1457"/>
              <a:gd name="T73" fmla="*/ 1294 h 1830"/>
              <a:gd name="T74" fmla="*/ 979 w 1457"/>
              <a:gd name="T75" fmla="*/ 1224 h 1830"/>
              <a:gd name="T76" fmla="*/ 1095 w 1457"/>
              <a:gd name="T77" fmla="*/ 1702 h 1830"/>
              <a:gd name="T78" fmla="*/ 1145 w 1457"/>
              <a:gd name="T79" fmla="*/ 1737 h 1830"/>
              <a:gd name="T80" fmla="*/ 1430 w 1457"/>
              <a:gd name="T81" fmla="*/ 1726 h 1830"/>
              <a:gd name="T82" fmla="*/ 1448 w 1457"/>
              <a:gd name="T83" fmla="*/ 1683 h 1830"/>
              <a:gd name="T84" fmla="*/ 1352 w 1457"/>
              <a:gd name="T85" fmla="*/ 1658 h 1830"/>
              <a:gd name="T86" fmla="*/ 1261 w 1457"/>
              <a:gd name="T87" fmla="*/ 1375 h 1830"/>
              <a:gd name="T88" fmla="*/ 1231 w 1457"/>
              <a:gd name="T89" fmla="*/ 1086 h 1830"/>
              <a:gd name="T90" fmla="*/ 1348 w 1457"/>
              <a:gd name="T91" fmla="*/ 1092 h 1830"/>
              <a:gd name="T92" fmla="*/ 1365 w 1457"/>
              <a:gd name="T93" fmla="*/ 1021 h 1830"/>
              <a:gd name="T94" fmla="*/ 1241 w 1457"/>
              <a:gd name="T95" fmla="*/ 966 h 1830"/>
              <a:gd name="T96" fmla="*/ 1162 w 1457"/>
              <a:gd name="T97" fmla="*/ 890 h 1830"/>
              <a:gd name="T98" fmla="*/ 1028 w 1457"/>
              <a:gd name="T99" fmla="*/ 767 h 1830"/>
              <a:gd name="T100" fmla="*/ 918 w 1457"/>
              <a:gd name="T101" fmla="*/ 779 h 1830"/>
              <a:gd name="T102" fmla="*/ 754 w 1457"/>
              <a:gd name="T103" fmla="*/ 694 h 1830"/>
              <a:gd name="T104" fmla="*/ 590 w 1457"/>
              <a:gd name="T105" fmla="*/ 657 h 1830"/>
              <a:gd name="T106" fmla="*/ 501 w 1457"/>
              <a:gd name="T107" fmla="*/ 496 h 1830"/>
              <a:gd name="T108" fmla="*/ 404 w 1457"/>
              <a:gd name="T109" fmla="*/ 390 h 1830"/>
              <a:gd name="T110" fmla="*/ 407 w 1457"/>
              <a:gd name="T111" fmla="*/ 310 h 1830"/>
              <a:gd name="T112" fmla="*/ 392 w 1457"/>
              <a:gd name="T113" fmla="*/ 162 h 1830"/>
              <a:gd name="T114" fmla="*/ 366 w 1457"/>
              <a:gd name="T115" fmla="*/ 108 h 1830"/>
              <a:gd name="T116" fmla="*/ 363 w 1457"/>
              <a:gd name="T117" fmla="*/ 61 h 1830"/>
              <a:gd name="T118" fmla="*/ 223 w 1457"/>
              <a:gd name="T119" fmla="*/ 0 h 1830"/>
              <a:gd name="T120" fmla="*/ 146 w 1457"/>
              <a:gd name="T121" fmla="*/ 31 h 1830"/>
              <a:gd name="T122" fmla="*/ 695 w 1457"/>
              <a:gd name="T123" fmla="*/ 850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57" h="1830">
                <a:moveTo>
                  <a:pt x="146" y="31"/>
                </a:moveTo>
                <a:lnTo>
                  <a:pt x="146" y="31"/>
                </a:lnTo>
                <a:lnTo>
                  <a:pt x="124" y="36"/>
                </a:lnTo>
                <a:lnTo>
                  <a:pt x="106" y="41"/>
                </a:lnTo>
                <a:lnTo>
                  <a:pt x="100" y="43"/>
                </a:lnTo>
                <a:lnTo>
                  <a:pt x="96" y="46"/>
                </a:lnTo>
                <a:lnTo>
                  <a:pt x="96" y="46"/>
                </a:lnTo>
                <a:lnTo>
                  <a:pt x="91" y="52"/>
                </a:lnTo>
                <a:lnTo>
                  <a:pt x="85" y="64"/>
                </a:lnTo>
                <a:lnTo>
                  <a:pt x="76" y="81"/>
                </a:lnTo>
                <a:lnTo>
                  <a:pt x="76" y="81"/>
                </a:lnTo>
                <a:lnTo>
                  <a:pt x="74" y="93"/>
                </a:lnTo>
                <a:lnTo>
                  <a:pt x="73" y="110"/>
                </a:lnTo>
                <a:lnTo>
                  <a:pt x="72" y="129"/>
                </a:lnTo>
                <a:lnTo>
                  <a:pt x="72" y="134"/>
                </a:lnTo>
                <a:lnTo>
                  <a:pt x="71" y="137"/>
                </a:lnTo>
                <a:lnTo>
                  <a:pt x="71" y="137"/>
                </a:lnTo>
                <a:lnTo>
                  <a:pt x="71" y="139"/>
                </a:lnTo>
                <a:lnTo>
                  <a:pt x="71" y="146"/>
                </a:lnTo>
                <a:lnTo>
                  <a:pt x="74" y="167"/>
                </a:lnTo>
                <a:lnTo>
                  <a:pt x="81" y="198"/>
                </a:lnTo>
                <a:lnTo>
                  <a:pt x="20" y="192"/>
                </a:lnTo>
                <a:lnTo>
                  <a:pt x="20" y="192"/>
                </a:lnTo>
                <a:lnTo>
                  <a:pt x="16" y="195"/>
                </a:lnTo>
                <a:lnTo>
                  <a:pt x="9" y="200"/>
                </a:lnTo>
                <a:lnTo>
                  <a:pt x="5" y="205"/>
                </a:lnTo>
                <a:lnTo>
                  <a:pt x="3" y="210"/>
                </a:lnTo>
                <a:lnTo>
                  <a:pt x="0" y="216"/>
                </a:lnTo>
                <a:lnTo>
                  <a:pt x="0" y="223"/>
                </a:lnTo>
                <a:lnTo>
                  <a:pt x="0" y="223"/>
                </a:lnTo>
                <a:lnTo>
                  <a:pt x="1" y="230"/>
                </a:lnTo>
                <a:lnTo>
                  <a:pt x="5" y="240"/>
                </a:lnTo>
                <a:lnTo>
                  <a:pt x="13" y="266"/>
                </a:lnTo>
                <a:lnTo>
                  <a:pt x="16" y="280"/>
                </a:lnTo>
                <a:lnTo>
                  <a:pt x="19" y="295"/>
                </a:lnTo>
                <a:lnTo>
                  <a:pt x="20" y="311"/>
                </a:lnTo>
                <a:lnTo>
                  <a:pt x="20" y="329"/>
                </a:lnTo>
                <a:lnTo>
                  <a:pt x="20" y="329"/>
                </a:lnTo>
                <a:lnTo>
                  <a:pt x="18" y="366"/>
                </a:lnTo>
                <a:lnTo>
                  <a:pt x="16" y="401"/>
                </a:lnTo>
                <a:lnTo>
                  <a:pt x="15" y="450"/>
                </a:lnTo>
                <a:lnTo>
                  <a:pt x="15" y="450"/>
                </a:lnTo>
                <a:lnTo>
                  <a:pt x="16" y="458"/>
                </a:lnTo>
                <a:lnTo>
                  <a:pt x="19" y="469"/>
                </a:lnTo>
                <a:lnTo>
                  <a:pt x="25" y="497"/>
                </a:lnTo>
                <a:lnTo>
                  <a:pt x="33" y="522"/>
                </a:lnTo>
                <a:lnTo>
                  <a:pt x="35" y="531"/>
                </a:lnTo>
                <a:lnTo>
                  <a:pt x="35" y="536"/>
                </a:lnTo>
                <a:lnTo>
                  <a:pt x="35" y="536"/>
                </a:lnTo>
                <a:lnTo>
                  <a:pt x="37" y="542"/>
                </a:lnTo>
                <a:lnTo>
                  <a:pt x="40" y="554"/>
                </a:lnTo>
                <a:lnTo>
                  <a:pt x="53" y="584"/>
                </a:lnTo>
                <a:lnTo>
                  <a:pt x="66" y="617"/>
                </a:lnTo>
                <a:lnTo>
                  <a:pt x="69" y="630"/>
                </a:lnTo>
                <a:lnTo>
                  <a:pt x="71" y="637"/>
                </a:lnTo>
                <a:lnTo>
                  <a:pt x="71" y="637"/>
                </a:lnTo>
                <a:lnTo>
                  <a:pt x="73" y="650"/>
                </a:lnTo>
                <a:lnTo>
                  <a:pt x="81" y="676"/>
                </a:lnTo>
                <a:lnTo>
                  <a:pt x="103" y="752"/>
                </a:lnTo>
                <a:lnTo>
                  <a:pt x="126" y="831"/>
                </a:lnTo>
                <a:lnTo>
                  <a:pt x="134" y="858"/>
                </a:lnTo>
                <a:lnTo>
                  <a:pt x="136" y="868"/>
                </a:lnTo>
                <a:lnTo>
                  <a:pt x="136" y="875"/>
                </a:lnTo>
                <a:lnTo>
                  <a:pt x="136" y="875"/>
                </a:lnTo>
                <a:lnTo>
                  <a:pt x="127" y="1021"/>
                </a:lnTo>
                <a:lnTo>
                  <a:pt x="121" y="1117"/>
                </a:lnTo>
                <a:lnTo>
                  <a:pt x="116" y="1173"/>
                </a:lnTo>
                <a:lnTo>
                  <a:pt x="116" y="1173"/>
                </a:lnTo>
                <a:lnTo>
                  <a:pt x="116" y="1184"/>
                </a:lnTo>
                <a:lnTo>
                  <a:pt x="119" y="1197"/>
                </a:lnTo>
                <a:lnTo>
                  <a:pt x="124" y="1210"/>
                </a:lnTo>
                <a:lnTo>
                  <a:pt x="131" y="1224"/>
                </a:lnTo>
                <a:lnTo>
                  <a:pt x="139" y="1236"/>
                </a:lnTo>
                <a:lnTo>
                  <a:pt x="148" y="1248"/>
                </a:lnTo>
                <a:lnTo>
                  <a:pt x="158" y="1256"/>
                </a:lnTo>
                <a:lnTo>
                  <a:pt x="167" y="1264"/>
                </a:lnTo>
                <a:lnTo>
                  <a:pt x="167" y="1264"/>
                </a:lnTo>
                <a:lnTo>
                  <a:pt x="174" y="1266"/>
                </a:lnTo>
                <a:lnTo>
                  <a:pt x="188" y="1269"/>
                </a:lnTo>
                <a:lnTo>
                  <a:pt x="231" y="1274"/>
                </a:lnTo>
                <a:lnTo>
                  <a:pt x="288" y="1279"/>
                </a:lnTo>
                <a:lnTo>
                  <a:pt x="349" y="1282"/>
                </a:lnTo>
                <a:lnTo>
                  <a:pt x="464" y="1288"/>
                </a:lnTo>
                <a:lnTo>
                  <a:pt x="515" y="1289"/>
                </a:lnTo>
                <a:lnTo>
                  <a:pt x="515" y="1345"/>
                </a:lnTo>
                <a:lnTo>
                  <a:pt x="515" y="1345"/>
                </a:lnTo>
                <a:lnTo>
                  <a:pt x="513" y="1350"/>
                </a:lnTo>
                <a:lnTo>
                  <a:pt x="511" y="1352"/>
                </a:lnTo>
                <a:lnTo>
                  <a:pt x="510" y="1355"/>
                </a:lnTo>
                <a:lnTo>
                  <a:pt x="510" y="1355"/>
                </a:lnTo>
                <a:lnTo>
                  <a:pt x="508" y="1361"/>
                </a:lnTo>
                <a:lnTo>
                  <a:pt x="508" y="1376"/>
                </a:lnTo>
                <a:lnTo>
                  <a:pt x="506" y="1421"/>
                </a:lnTo>
                <a:lnTo>
                  <a:pt x="505" y="1486"/>
                </a:lnTo>
                <a:lnTo>
                  <a:pt x="505" y="1486"/>
                </a:lnTo>
                <a:lnTo>
                  <a:pt x="501" y="1493"/>
                </a:lnTo>
                <a:lnTo>
                  <a:pt x="497" y="1496"/>
                </a:lnTo>
                <a:lnTo>
                  <a:pt x="496" y="1496"/>
                </a:lnTo>
                <a:lnTo>
                  <a:pt x="495" y="1496"/>
                </a:lnTo>
                <a:lnTo>
                  <a:pt x="495" y="1496"/>
                </a:lnTo>
                <a:lnTo>
                  <a:pt x="492" y="1495"/>
                </a:lnTo>
                <a:lnTo>
                  <a:pt x="484" y="1495"/>
                </a:lnTo>
                <a:lnTo>
                  <a:pt x="464" y="1496"/>
                </a:lnTo>
                <a:lnTo>
                  <a:pt x="442" y="1496"/>
                </a:lnTo>
                <a:lnTo>
                  <a:pt x="424" y="1496"/>
                </a:lnTo>
                <a:lnTo>
                  <a:pt x="424" y="1496"/>
                </a:lnTo>
                <a:lnTo>
                  <a:pt x="331" y="1493"/>
                </a:lnTo>
                <a:lnTo>
                  <a:pt x="271" y="1491"/>
                </a:lnTo>
                <a:lnTo>
                  <a:pt x="250" y="1491"/>
                </a:lnTo>
                <a:lnTo>
                  <a:pt x="237" y="1491"/>
                </a:lnTo>
                <a:lnTo>
                  <a:pt x="237" y="1491"/>
                </a:lnTo>
                <a:lnTo>
                  <a:pt x="223" y="1495"/>
                </a:lnTo>
                <a:lnTo>
                  <a:pt x="207" y="1501"/>
                </a:lnTo>
                <a:lnTo>
                  <a:pt x="194" y="1508"/>
                </a:lnTo>
                <a:lnTo>
                  <a:pt x="187" y="1512"/>
                </a:lnTo>
                <a:lnTo>
                  <a:pt x="187" y="1512"/>
                </a:lnTo>
                <a:lnTo>
                  <a:pt x="177" y="1526"/>
                </a:lnTo>
                <a:lnTo>
                  <a:pt x="170" y="1534"/>
                </a:lnTo>
                <a:lnTo>
                  <a:pt x="167" y="1542"/>
                </a:lnTo>
                <a:lnTo>
                  <a:pt x="167" y="1542"/>
                </a:lnTo>
                <a:lnTo>
                  <a:pt x="160" y="1556"/>
                </a:lnTo>
                <a:lnTo>
                  <a:pt x="151" y="1572"/>
                </a:lnTo>
                <a:lnTo>
                  <a:pt x="151" y="1572"/>
                </a:lnTo>
                <a:lnTo>
                  <a:pt x="145" y="1587"/>
                </a:lnTo>
                <a:lnTo>
                  <a:pt x="143" y="1599"/>
                </a:lnTo>
                <a:lnTo>
                  <a:pt x="140" y="1610"/>
                </a:lnTo>
                <a:lnTo>
                  <a:pt x="138" y="1624"/>
                </a:lnTo>
                <a:lnTo>
                  <a:pt x="138" y="1635"/>
                </a:lnTo>
                <a:lnTo>
                  <a:pt x="139" y="1640"/>
                </a:lnTo>
                <a:lnTo>
                  <a:pt x="140" y="1646"/>
                </a:lnTo>
                <a:lnTo>
                  <a:pt x="143" y="1649"/>
                </a:lnTo>
                <a:lnTo>
                  <a:pt x="146" y="1653"/>
                </a:lnTo>
                <a:lnTo>
                  <a:pt x="146" y="1653"/>
                </a:lnTo>
                <a:lnTo>
                  <a:pt x="160" y="1663"/>
                </a:lnTo>
                <a:lnTo>
                  <a:pt x="168" y="1667"/>
                </a:lnTo>
                <a:lnTo>
                  <a:pt x="174" y="1670"/>
                </a:lnTo>
                <a:lnTo>
                  <a:pt x="180" y="1671"/>
                </a:lnTo>
                <a:lnTo>
                  <a:pt x="188" y="1670"/>
                </a:lnTo>
                <a:lnTo>
                  <a:pt x="194" y="1668"/>
                </a:lnTo>
                <a:lnTo>
                  <a:pt x="202" y="1663"/>
                </a:lnTo>
                <a:lnTo>
                  <a:pt x="202" y="1663"/>
                </a:lnTo>
                <a:lnTo>
                  <a:pt x="217" y="1651"/>
                </a:lnTo>
                <a:lnTo>
                  <a:pt x="232" y="1638"/>
                </a:lnTo>
                <a:lnTo>
                  <a:pt x="237" y="1633"/>
                </a:lnTo>
                <a:lnTo>
                  <a:pt x="241" y="1627"/>
                </a:lnTo>
                <a:lnTo>
                  <a:pt x="242" y="1622"/>
                </a:lnTo>
                <a:lnTo>
                  <a:pt x="242" y="1618"/>
                </a:lnTo>
                <a:lnTo>
                  <a:pt x="242" y="1618"/>
                </a:lnTo>
                <a:lnTo>
                  <a:pt x="240" y="1614"/>
                </a:lnTo>
                <a:lnTo>
                  <a:pt x="236" y="1609"/>
                </a:lnTo>
                <a:lnTo>
                  <a:pt x="225" y="1599"/>
                </a:lnTo>
                <a:lnTo>
                  <a:pt x="214" y="1590"/>
                </a:lnTo>
                <a:lnTo>
                  <a:pt x="207" y="1582"/>
                </a:lnTo>
                <a:lnTo>
                  <a:pt x="207" y="1582"/>
                </a:lnTo>
                <a:lnTo>
                  <a:pt x="204" y="1580"/>
                </a:lnTo>
                <a:lnTo>
                  <a:pt x="201" y="1577"/>
                </a:lnTo>
                <a:lnTo>
                  <a:pt x="192" y="1574"/>
                </a:lnTo>
                <a:lnTo>
                  <a:pt x="184" y="1570"/>
                </a:lnTo>
                <a:lnTo>
                  <a:pt x="182" y="1568"/>
                </a:lnTo>
                <a:lnTo>
                  <a:pt x="182" y="1567"/>
                </a:lnTo>
                <a:lnTo>
                  <a:pt x="182" y="1567"/>
                </a:lnTo>
                <a:lnTo>
                  <a:pt x="202" y="1522"/>
                </a:lnTo>
                <a:lnTo>
                  <a:pt x="202" y="1522"/>
                </a:lnTo>
                <a:lnTo>
                  <a:pt x="232" y="1523"/>
                </a:lnTo>
                <a:lnTo>
                  <a:pt x="254" y="1523"/>
                </a:lnTo>
                <a:lnTo>
                  <a:pt x="260" y="1523"/>
                </a:lnTo>
                <a:lnTo>
                  <a:pt x="262" y="1522"/>
                </a:lnTo>
                <a:lnTo>
                  <a:pt x="262" y="1522"/>
                </a:lnTo>
                <a:lnTo>
                  <a:pt x="270" y="1522"/>
                </a:lnTo>
                <a:lnTo>
                  <a:pt x="289" y="1524"/>
                </a:lnTo>
                <a:lnTo>
                  <a:pt x="348" y="1531"/>
                </a:lnTo>
                <a:lnTo>
                  <a:pt x="434" y="1542"/>
                </a:lnTo>
                <a:lnTo>
                  <a:pt x="434" y="1542"/>
                </a:lnTo>
                <a:lnTo>
                  <a:pt x="361" y="1579"/>
                </a:lnTo>
                <a:lnTo>
                  <a:pt x="308" y="1606"/>
                </a:lnTo>
                <a:lnTo>
                  <a:pt x="290" y="1616"/>
                </a:lnTo>
                <a:lnTo>
                  <a:pt x="283" y="1623"/>
                </a:lnTo>
                <a:lnTo>
                  <a:pt x="283" y="1623"/>
                </a:lnTo>
                <a:lnTo>
                  <a:pt x="280" y="1629"/>
                </a:lnTo>
                <a:lnTo>
                  <a:pt x="279" y="1634"/>
                </a:lnTo>
                <a:lnTo>
                  <a:pt x="278" y="1643"/>
                </a:lnTo>
                <a:lnTo>
                  <a:pt x="278" y="1643"/>
                </a:lnTo>
                <a:lnTo>
                  <a:pt x="271" y="1657"/>
                </a:lnTo>
                <a:lnTo>
                  <a:pt x="262" y="1673"/>
                </a:lnTo>
                <a:lnTo>
                  <a:pt x="262" y="1673"/>
                </a:lnTo>
                <a:lnTo>
                  <a:pt x="252" y="1695"/>
                </a:lnTo>
                <a:lnTo>
                  <a:pt x="246" y="1707"/>
                </a:lnTo>
                <a:lnTo>
                  <a:pt x="242" y="1719"/>
                </a:lnTo>
                <a:lnTo>
                  <a:pt x="242" y="1719"/>
                </a:lnTo>
                <a:lnTo>
                  <a:pt x="240" y="1726"/>
                </a:lnTo>
                <a:lnTo>
                  <a:pt x="235" y="1733"/>
                </a:lnTo>
                <a:lnTo>
                  <a:pt x="227" y="1743"/>
                </a:lnTo>
                <a:lnTo>
                  <a:pt x="217" y="1759"/>
                </a:lnTo>
                <a:lnTo>
                  <a:pt x="217" y="1759"/>
                </a:lnTo>
                <a:lnTo>
                  <a:pt x="212" y="1769"/>
                </a:lnTo>
                <a:lnTo>
                  <a:pt x="208" y="1778"/>
                </a:lnTo>
                <a:lnTo>
                  <a:pt x="207" y="1786"/>
                </a:lnTo>
                <a:lnTo>
                  <a:pt x="206" y="1793"/>
                </a:lnTo>
                <a:lnTo>
                  <a:pt x="206" y="1800"/>
                </a:lnTo>
                <a:lnTo>
                  <a:pt x="207" y="1806"/>
                </a:lnTo>
                <a:lnTo>
                  <a:pt x="209" y="1811"/>
                </a:lnTo>
                <a:lnTo>
                  <a:pt x="212" y="1815"/>
                </a:lnTo>
                <a:lnTo>
                  <a:pt x="212" y="1815"/>
                </a:lnTo>
                <a:lnTo>
                  <a:pt x="217" y="1819"/>
                </a:lnTo>
                <a:lnTo>
                  <a:pt x="226" y="1822"/>
                </a:lnTo>
                <a:lnTo>
                  <a:pt x="237" y="1826"/>
                </a:lnTo>
                <a:lnTo>
                  <a:pt x="250" y="1829"/>
                </a:lnTo>
                <a:lnTo>
                  <a:pt x="261" y="1830"/>
                </a:lnTo>
                <a:lnTo>
                  <a:pt x="273" y="1830"/>
                </a:lnTo>
                <a:lnTo>
                  <a:pt x="281" y="1829"/>
                </a:lnTo>
                <a:lnTo>
                  <a:pt x="285" y="1827"/>
                </a:lnTo>
                <a:lnTo>
                  <a:pt x="288" y="1825"/>
                </a:lnTo>
                <a:lnTo>
                  <a:pt x="288" y="1825"/>
                </a:lnTo>
                <a:lnTo>
                  <a:pt x="291" y="1820"/>
                </a:lnTo>
                <a:lnTo>
                  <a:pt x="294" y="1814"/>
                </a:lnTo>
                <a:lnTo>
                  <a:pt x="296" y="1798"/>
                </a:lnTo>
                <a:lnTo>
                  <a:pt x="298" y="1785"/>
                </a:lnTo>
                <a:lnTo>
                  <a:pt x="298" y="1774"/>
                </a:lnTo>
                <a:lnTo>
                  <a:pt x="298" y="1774"/>
                </a:lnTo>
                <a:lnTo>
                  <a:pt x="296" y="1768"/>
                </a:lnTo>
                <a:lnTo>
                  <a:pt x="293" y="1763"/>
                </a:lnTo>
                <a:lnTo>
                  <a:pt x="288" y="1754"/>
                </a:lnTo>
                <a:lnTo>
                  <a:pt x="288" y="1754"/>
                </a:lnTo>
                <a:lnTo>
                  <a:pt x="286" y="1748"/>
                </a:lnTo>
                <a:lnTo>
                  <a:pt x="285" y="1740"/>
                </a:lnTo>
                <a:lnTo>
                  <a:pt x="283" y="1729"/>
                </a:lnTo>
                <a:lnTo>
                  <a:pt x="283" y="1729"/>
                </a:lnTo>
                <a:lnTo>
                  <a:pt x="283" y="1726"/>
                </a:lnTo>
                <a:lnTo>
                  <a:pt x="283" y="1723"/>
                </a:lnTo>
                <a:lnTo>
                  <a:pt x="283" y="1714"/>
                </a:lnTo>
                <a:lnTo>
                  <a:pt x="283" y="1714"/>
                </a:lnTo>
                <a:lnTo>
                  <a:pt x="285" y="1709"/>
                </a:lnTo>
                <a:lnTo>
                  <a:pt x="291" y="1700"/>
                </a:lnTo>
                <a:lnTo>
                  <a:pt x="310" y="1672"/>
                </a:lnTo>
                <a:lnTo>
                  <a:pt x="329" y="1646"/>
                </a:lnTo>
                <a:lnTo>
                  <a:pt x="338" y="1633"/>
                </a:lnTo>
                <a:lnTo>
                  <a:pt x="338" y="1633"/>
                </a:lnTo>
                <a:lnTo>
                  <a:pt x="344" y="1629"/>
                </a:lnTo>
                <a:lnTo>
                  <a:pt x="361" y="1623"/>
                </a:lnTo>
                <a:lnTo>
                  <a:pt x="411" y="1601"/>
                </a:lnTo>
                <a:lnTo>
                  <a:pt x="484" y="1572"/>
                </a:lnTo>
                <a:lnTo>
                  <a:pt x="484" y="1572"/>
                </a:lnTo>
                <a:lnTo>
                  <a:pt x="489" y="1575"/>
                </a:lnTo>
                <a:lnTo>
                  <a:pt x="505" y="1581"/>
                </a:lnTo>
                <a:lnTo>
                  <a:pt x="525" y="1587"/>
                </a:lnTo>
                <a:lnTo>
                  <a:pt x="537" y="1590"/>
                </a:lnTo>
                <a:lnTo>
                  <a:pt x="550" y="1592"/>
                </a:lnTo>
                <a:lnTo>
                  <a:pt x="550" y="1592"/>
                </a:lnTo>
                <a:lnTo>
                  <a:pt x="563" y="1592"/>
                </a:lnTo>
                <a:lnTo>
                  <a:pt x="573" y="1591"/>
                </a:lnTo>
                <a:lnTo>
                  <a:pt x="582" y="1590"/>
                </a:lnTo>
                <a:lnTo>
                  <a:pt x="589" y="1586"/>
                </a:lnTo>
                <a:lnTo>
                  <a:pt x="594" y="1584"/>
                </a:lnTo>
                <a:lnTo>
                  <a:pt x="598" y="1580"/>
                </a:lnTo>
                <a:lnTo>
                  <a:pt x="600" y="1577"/>
                </a:lnTo>
                <a:lnTo>
                  <a:pt x="600" y="1577"/>
                </a:lnTo>
                <a:lnTo>
                  <a:pt x="622" y="1582"/>
                </a:lnTo>
                <a:lnTo>
                  <a:pt x="670" y="1596"/>
                </a:lnTo>
                <a:lnTo>
                  <a:pt x="695" y="1605"/>
                </a:lnTo>
                <a:lnTo>
                  <a:pt x="719" y="1613"/>
                </a:lnTo>
                <a:lnTo>
                  <a:pt x="737" y="1622"/>
                </a:lnTo>
                <a:lnTo>
                  <a:pt x="743" y="1624"/>
                </a:lnTo>
                <a:lnTo>
                  <a:pt x="747" y="1628"/>
                </a:lnTo>
                <a:lnTo>
                  <a:pt x="747" y="1628"/>
                </a:lnTo>
                <a:lnTo>
                  <a:pt x="759" y="1646"/>
                </a:lnTo>
                <a:lnTo>
                  <a:pt x="778" y="1667"/>
                </a:lnTo>
                <a:lnTo>
                  <a:pt x="795" y="1690"/>
                </a:lnTo>
                <a:lnTo>
                  <a:pt x="800" y="1697"/>
                </a:lnTo>
                <a:lnTo>
                  <a:pt x="802" y="1704"/>
                </a:lnTo>
                <a:lnTo>
                  <a:pt x="802" y="1704"/>
                </a:lnTo>
                <a:lnTo>
                  <a:pt x="802" y="1707"/>
                </a:lnTo>
                <a:lnTo>
                  <a:pt x="801" y="1713"/>
                </a:lnTo>
                <a:lnTo>
                  <a:pt x="798" y="1716"/>
                </a:lnTo>
                <a:lnTo>
                  <a:pt x="795" y="1720"/>
                </a:lnTo>
                <a:lnTo>
                  <a:pt x="787" y="1728"/>
                </a:lnTo>
                <a:lnTo>
                  <a:pt x="782" y="1734"/>
                </a:lnTo>
                <a:lnTo>
                  <a:pt x="782" y="1734"/>
                </a:lnTo>
                <a:lnTo>
                  <a:pt x="778" y="1745"/>
                </a:lnTo>
                <a:lnTo>
                  <a:pt x="775" y="1764"/>
                </a:lnTo>
                <a:lnTo>
                  <a:pt x="773" y="1776"/>
                </a:lnTo>
                <a:lnTo>
                  <a:pt x="773" y="1785"/>
                </a:lnTo>
                <a:lnTo>
                  <a:pt x="775" y="1793"/>
                </a:lnTo>
                <a:lnTo>
                  <a:pt x="777" y="1800"/>
                </a:lnTo>
                <a:lnTo>
                  <a:pt x="777" y="1800"/>
                </a:lnTo>
                <a:lnTo>
                  <a:pt x="782" y="1805"/>
                </a:lnTo>
                <a:lnTo>
                  <a:pt x="791" y="1809"/>
                </a:lnTo>
                <a:lnTo>
                  <a:pt x="802" y="1811"/>
                </a:lnTo>
                <a:lnTo>
                  <a:pt x="815" y="1814"/>
                </a:lnTo>
                <a:lnTo>
                  <a:pt x="826" y="1815"/>
                </a:lnTo>
                <a:lnTo>
                  <a:pt x="838" y="1815"/>
                </a:lnTo>
                <a:lnTo>
                  <a:pt x="846" y="1814"/>
                </a:lnTo>
                <a:lnTo>
                  <a:pt x="850" y="1812"/>
                </a:lnTo>
                <a:lnTo>
                  <a:pt x="853" y="1810"/>
                </a:lnTo>
                <a:lnTo>
                  <a:pt x="853" y="1810"/>
                </a:lnTo>
                <a:lnTo>
                  <a:pt x="854" y="1807"/>
                </a:lnTo>
                <a:lnTo>
                  <a:pt x="855" y="1803"/>
                </a:lnTo>
                <a:lnTo>
                  <a:pt x="857" y="1793"/>
                </a:lnTo>
                <a:lnTo>
                  <a:pt x="857" y="1782"/>
                </a:lnTo>
                <a:lnTo>
                  <a:pt x="855" y="1769"/>
                </a:lnTo>
                <a:lnTo>
                  <a:pt x="851" y="1744"/>
                </a:lnTo>
                <a:lnTo>
                  <a:pt x="848" y="1729"/>
                </a:lnTo>
                <a:lnTo>
                  <a:pt x="848" y="1729"/>
                </a:lnTo>
                <a:lnTo>
                  <a:pt x="844" y="1719"/>
                </a:lnTo>
                <a:lnTo>
                  <a:pt x="843" y="1716"/>
                </a:lnTo>
                <a:lnTo>
                  <a:pt x="843" y="1714"/>
                </a:lnTo>
                <a:lnTo>
                  <a:pt x="843" y="1714"/>
                </a:lnTo>
                <a:lnTo>
                  <a:pt x="841" y="1701"/>
                </a:lnTo>
                <a:lnTo>
                  <a:pt x="834" y="1676"/>
                </a:lnTo>
                <a:lnTo>
                  <a:pt x="824" y="1647"/>
                </a:lnTo>
                <a:lnTo>
                  <a:pt x="819" y="1633"/>
                </a:lnTo>
                <a:lnTo>
                  <a:pt x="812" y="1623"/>
                </a:lnTo>
                <a:lnTo>
                  <a:pt x="812" y="1623"/>
                </a:lnTo>
                <a:lnTo>
                  <a:pt x="806" y="1614"/>
                </a:lnTo>
                <a:lnTo>
                  <a:pt x="797" y="1605"/>
                </a:lnTo>
                <a:lnTo>
                  <a:pt x="788" y="1598"/>
                </a:lnTo>
                <a:lnTo>
                  <a:pt x="780" y="1589"/>
                </a:lnTo>
                <a:lnTo>
                  <a:pt x="759" y="1576"/>
                </a:lnTo>
                <a:lnTo>
                  <a:pt x="742" y="1567"/>
                </a:lnTo>
                <a:lnTo>
                  <a:pt x="742" y="1567"/>
                </a:lnTo>
                <a:lnTo>
                  <a:pt x="720" y="1560"/>
                </a:lnTo>
                <a:lnTo>
                  <a:pt x="694" y="1551"/>
                </a:lnTo>
                <a:lnTo>
                  <a:pt x="661" y="1542"/>
                </a:lnTo>
                <a:lnTo>
                  <a:pt x="661" y="1542"/>
                </a:lnTo>
                <a:lnTo>
                  <a:pt x="763" y="1528"/>
                </a:lnTo>
                <a:lnTo>
                  <a:pt x="836" y="1519"/>
                </a:lnTo>
                <a:lnTo>
                  <a:pt x="864" y="1517"/>
                </a:lnTo>
                <a:lnTo>
                  <a:pt x="878" y="1517"/>
                </a:lnTo>
                <a:lnTo>
                  <a:pt x="878" y="1517"/>
                </a:lnTo>
                <a:lnTo>
                  <a:pt x="892" y="1519"/>
                </a:lnTo>
                <a:lnTo>
                  <a:pt x="906" y="1524"/>
                </a:lnTo>
                <a:lnTo>
                  <a:pt x="918" y="1529"/>
                </a:lnTo>
                <a:lnTo>
                  <a:pt x="925" y="1533"/>
                </a:lnTo>
                <a:lnTo>
                  <a:pt x="928" y="1537"/>
                </a:lnTo>
                <a:lnTo>
                  <a:pt x="928" y="1537"/>
                </a:lnTo>
                <a:lnTo>
                  <a:pt x="935" y="1543"/>
                </a:lnTo>
                <a:lnTo>
                  <a:pt x="937" y="1550"/>
                </a:lnTo>
                <a:lnTo>
                  <a:pt x="939" y="1553"/>
                </a:lnTo>
                <a:lnTo>
                  <a:pt x="939" y="1557"/>
                </a:lnTo>
                <a:lnTo>
                  <a:pt x="939" y="1557"/>
                </a:lnTo>
                <a:lnTo>
                  <a:pt x="936" y="1566"/>
                </a:lnTo>
                <a:lnTo>
                  <a:pt x="928" y="1582"/>
                </a:lnTo>
                <a:lnTo>
                  <a:pt x="928" y="1582"/>
                </a:lnTo>
                <a:lnTo>
                  <a:pt x="926" y="1587"/>
                </a:lnTo>
                <a:lnTo>
                  <a:pt x="926" y="1592"/>
                </a:lnTo>
                <a:lnTo>
                  <a:pt x="925" y="1604"/>
                </a:lnTo>
                <a:lnTo>
                  <a:pt x="925" y="1614"/>
                </a:lnTo>
                <a:lnTo>
                  <a:pt x="923" y="1623"/>
                </a:lnTo>
                <a:lnTo>
                  <a:pt x="923" y="1623"/>
                </a:lnTo>
                <a:lnTo>
                  <a:pt x="923" y="1627"/>
                </a:lnTo>
                <a:lnTo>
                  <a:pt x="923" y="1630"/>
                </a:lnTo>
                <a:lnTo>
                  <a:pt x="926" y="1639"/>
                </a:lnTo>
                <a:lnTo>
                  <a:pt x="931" y="1648"/>
                </a:lnTo>
                <a:lnTo>
                  <a:pt x="935" y="1651"/>
                </a:lnTo>
                <a:lnTo>
                  <a:pt x="939" y="1653"/>
                </a:lnTo>
                <a:lnTo>
                  <a:pt x="939" y="1653"/>
                </a:lnTo>
                <a:lnTo>
                  <a:pt x="950" y="1657"/>
                </a:lnTo>
                <a:lnTo>
                  <a:pt x="965" y="1658"/>
                </a:lnTo>
                <a:lnTo>
                  <a:pt x="971" y="1658"/>
                </a:lnTo>
                <a:lnTo>
                  <a:pt x="978" y="1658"/>
                </a:lnTo>
                <a:lnTo>
                  <a:pt x="981" y="1656"/>
                </a:lnTo>
                <a:lnTo>
                  <a:pt x="984" y="1653"/>
                </a:lnTo>
                <a:lnTo>
                  <a:pt x="984" y="1653"/>
                </a:lnTo>
                <a:lnTo>
                  <a:pt x="985" y="1647"/>
                </a:lnTo>
                <a:lnTo>
                  <a:pt x="988" y="1640"/>
                </a:lnTo>
                <a:lnTo>
                  <a:pt x="989" y="1630"/>
                </a:lnTo>
                <a:lnTo>
                  <a:pt x="989" y="1613"/>
                </a:lnTo>
                <a:lnTo>
                  <a:pt x="989" y="1613"/>
                </a:lnTo>
                <a:lnTo>
                  <a:pt x="989" y="1595"/>
                </a:lnTo>
                <a:lnTo>
                  <a:pt x="989" y="1585"/>
                </a:lnTo>
                <a:lnTo>
                  <a:pt x="986" y="1579"/>
                </a:lnTo>
                <a:lnTo>
                  <a:pt x="984" y="1572"/>
                </a:lnTo>
                <a:lnTo>
                  <a:pt x="984" y="1572"/>
                </a:lnTo>
                <a:lnTo>
                  <a:pt x="976" y="1560"/>
                </a:lnTo>
                <a:lnTo>
                  <a:pt x="964" y="1542"/>
                </a:lnTo>
                <a:lnTo>
                  <a:pt x="964" y="1542"/>
                </a:lnTo>
                <a:lnTo>
                  <a:pt x="956" y="1531"/>
                </a:lnTo>
                <a:lnTo>
                  <a:pt x="950" y="1522"/>
                </a:lnTo>
                <a:lnTo>
                  <a:pt x="946" y="1517"/>
                </a:lnTo>
                <a:lnTo>
                  <a:pt x="941" y="1512"/>
                </a:lnTo>
                <a:lnTo>
                  <a:pt x="933" y="1507"/>
                </a:lnTo>
                <a:lnTo>
                  <a:pt x="923" y="1501"/>
                </a:lnTo>
                <a:lnTo>
                  <a:pt x="923" y="1501"/>
                </a:lnTo>
                <a:lnTo>
                  <a:pt x="903" y="1491"/>
                </a:lnTo>
                <a:lnTo>
                  <a:pt x="893" y="1489"/>
                </a:lnTo>
                <a:lnTo>
                  <a:pt x="880" y="1485"/>
                </a:lnTo>
                <a:lnTo>
                  <a:pt x="864" y="1484"/>
                </a:lnTo>
                <a:lnTo>
                  <a:pt x="843" y="1483"/>
                </a:lnTo>
                <a:lnTo>
                  <a:pt x="777" y="1481"/>
                </a:lnTo>
                <a:lnTo>
                  <a:pt x="777" y="1481"/>
                </a:lnTo>
                <a:lnTo>
                  <a:pt x="703" y="1483"/>
                </a:lnTo>
                <a:lnTo>
                  <a:pt x="650" y="1484"/>
                </a:lnTo>
                <a:lnTo>
                  <a:pt x="606" y="1486"/>
                </a:lnTo>
                <a:lnTo>
                  <a:pt x="606" y="1375"/>
                </a:lnTo>
                <a:lnTo>
                  <a:pt x="606" y="1375"/>
                </a:lnTo>
                <a:lnTo>
                  <a:pt x="604" y="1369"/>
                </a:lnTo>
                <a:lnTo>
                  <a:pt x="600" y="1360"/>
                </a:lnTo>
                <a:lnTo>
                  <a:pt x="595" y="1350"/>
                </a:lnTo>
                <a:lnTo>
                  <a:pt x="590" y="1345"/>
                </a:lnTo>
                <a:lnTo>
                  <a:pt x="590" y="1345"/>
                </a:lnTo>
                <a:lnTo>
                  <a:pt x="592" y="1317"/>
                </a:lnTo>
                <a:lnTo>
                  <a:pt x="593" y="1298"/>
                </a:lnTo>
                <a:lnTo>
                  <a:pt x="594" y="1292"/>
                </a:lnTo>
                <a:lnTo>
                  <a:pt x="594" y="1289"/>
                </a:lnTo>
                <a:lnTo>
                  <a:pt x="595" y="1289"/>
                </a:lnTo>
                <a:lnTo>
                  <a:pt x="595" y="1289"/>
                </a:lnTo>
                <a:lnTo>
                  <a:pt x="714" y="1293"/>
                </a:lnTo>
                <a:lnTo>
                  <a:pt x="798" y="1294"/>
                </a:lnTo>
                <a:lnTo>
                  <a:pt x="830" y="1294"/>
                </a:lnTo>
                <a:lnTo>
                  <a:pt x="848" y="1294"/>
                </a:lnTo>
                <a:lnTo>
                  <a:pt x="848" y="1294"/>
                </a:lnTo>
                <a:lnTo>
                  <a:pt x="853" y="1293"/>
                </a:lnTo>
                <a:lnTo>
                  <a:pt x="860" y="1290"/>
                </a:lnTo>
                <a:lnTo>
                  <a:pt x="879" y="1282"/>
                </a:lnTo>
                <a:lnTo>
                  <a:pt x="901" y="1270"/>
                </a:lnTo>
                <a:lnTo>
                  <a:pt x="923" y="1258"/>
                </a:lnTo>
                <a:lnTo>
                  <a:pt x="962" y="1234"/>
                </a:lnTo>
                <a:lnTo>
                  <a:pt x="979" y="1224"/>
                </a:lnTo>
                <a:lnTo>
                  <a:pt x="979" y="1224"/>
                </a:lnTo>
                <a:lnTo>
                  <a:pt x="1007" y="1258"/>
                </a:lnTo>
                <a:lnTo>
                  <a:pt x="1026" y="1282"/>
                </a:lnTo>
                <a:lnTo>
                  <a:pt x="1032" y="1290"/>
                </a:lnTo>
                <a:lnTo>
                  <a:pt x="1034" y="1294"/>
                </a:lnTo>
                <a:lnTo>
                  <a:pt x="1034" y="1294"/>
                </a:lnTo>
                <a:lnTo>
                  <a:pt x="1060" y="1643"/>
                </a:lnTo>
                <a:lnTo>
                  <a:pt x="1090" y="1648"/>
                </a:lnTo>
                <a:lnTo>
                  <a:pt x="1090" y="1648"/>
                </a:lnTo>
                <a:lnTo>
                  <a:pt x="1090" y="1657"/>
                </a:lnTo>
                <a:lnTo>
                  <a:pt x="1091" y="1680"/>
                </a:lnTo>
                <a:lnTo>
                  <a:pt x="1095" y="1702"/>
                </a:lnTo>
                <a:lnTo>
                  <a:pt x="1097" y="1713"/>
                </a:lnTo>
                <a:lnTo>
                  <a:pt x="1100" y="1719"/>
                </a:lnTo>
                <a:lnTo>
                  <a:pt x="1100" y="1719"/>
                </a:lnTo>
                <a:lnTo>
                  <a:pt x="1102" y="1723"/>
                </a:lnTo>
                <a:lnTo>
                  <a:pt x="1104" y="1725"/>
                </a:lnTo>
                <a:lnTo>
                  <a:pt x="1105" y="1729"/>
                </a:lnTo>
                <a:lnTo>
                  <a:pt x="1106" y="1730"/>
                </a:lnTo>
                <a:lnTo>
                  <a:pt x="1110" y="1731"/>
                </a:lnTo>
                <a:lnTo>
                  <a:pt x="1125" y="1734"/>
                </a:lnTo>
                <a:lnTo>
                  <a:pt x="1125" y="1734"/>
                </a:lnTo>
                <a:lnTo>
                  <a:pt x="1145" y="1737"/>
                </a:lnTo>
                <a:lnTo>
                  <a:pt x="1166" y="1739"/>
                </a:lnTo>
                <a:lnTo>
                  <a:pt x="1190" y="1740"/>
                </a:lnTo>
                <a:lnTo>
                  <a:pt x="1226" y="1739"/>
                </a:lnTo>
                <a:lnTo>
                  <a:pt x="1226" y="1739"/>
                </a:lnTo>
                <a:lnTo>
                  <a:pt x="1251" y="1738"/>
                </a:lnTo>
                <a:lnTo>
                  <a:pt x="1282" y="1738"/>
                </a:lnTo>
                <a:lnTo>
                  <a:pt x="1350" y="1737"/>
                </a:lnTo>
                <a:lnTo>
                  <a:pt x="1383" y="1734"/>
                </a:lnTo>
                <a:lnTo>
                  <a:pt x="1410" y="1731"/>
                </a:lnTo>
                <a:lnTo>
                  <a:pt x="1422" y="1729"/>
                </a:lnTo>
                <a:lnTo>
                  <a:pt x="1430" y="1726"/>
                </a:lnTo>
                <a:lnTo>
                  <a:pt x="1438" y="1723"/>
                </a:lnTo>
                <a:lnTo>
                  <a:pt x="1443" y="1719"/>
                </a:lnTo>
                <a:lnTo>
                  <a:pt x="1443" y="1719"/>
                </a:lnTo>
                <a:lnTo>
                  <a:pt x="1453" y="1705"/>
                </a:lnTo>
                <a:lnTo>
                  <a:pt x="1456" y="1700"/>
                </a:lnTo>
                <a:lnTo>
                  <a:pt x="1457" y="1695"/>
                </a:lnTo>
                <a:lnTo>
                  <a:pt x="1456" y="1691"/>
                </a:lnTo>
                <a:lnTo>
                  <a:pt x="1454" y="1688"/>
                </a:lnTo>
                <a:lnTo>
                  <a:pt x="1452" y="1686"/>
                </a:lnTo>
                <a:lnTo>
                  <a:pt x="1448" y="1683"/>
                </a:lnTo>
                <a:lnTo>
                  <a:pt x="1448" y="1683"/>
                </a:lnTo>
                <a:lnTo>
                  <a:pt x="1441" y="1680"/>
                </a:lnTo>
                <a:lnTo>
                  <a:pt x="1433" y="1678"/>
                </a:lnTo>
                <a:lnTo>
                  <a:pt x="1423" y="1677"/>
                </a:lnTo>
                <a:lnTo>
                  <a:pt x="1408" y="1673"/>
                </a:lnTo>
                <a:lnTo>
                  <a:pt x="1408" y="1673"/>
                </a:lnTo>
                <a:lnTo>
                  <a:pt x="1390" y="1670"/>
                </a:lnTo>
                <a:lnTo>
                  <a:pt x="1376" y="1667"/>
                </a:lnTo>
                <a:lnTo>
                  <a:pt x="1364" y="1664"/>
                </a:lnTo>
                <a:lnTo>
                  <a:pt x="1357" y="1662"/>
                </a:lnTo>
                <a:lnTo>
                  <a:pt x="1352" y="1658"/>
                </a:lnTo>
                <a:lnTo>
                  <a:pt x="1352" y="1658"/>
                </a:lnTo>
                <a:lnTo>
                  <a:pt x="1346" y="1654"/>
                </a:lnTo>
                <a:lnTo>
                  <a:pt x="1337" y="1649"/>
                </a:lnTo>
                <a:lnTo>
                  <a:pt x="1317" y="1642"/>
                </a:lnTo>
                <a:lnTo>
                  <a:pt x="1292" y="1633"/>
                </a:lnTo>
                <a:lnTo>
                  <a:pt x="1322" y="1628"/>
                </a:lnTo>
                <a:lnTo>
                  <a:pt x="1322" y="1628"/>
                </a:lnTo>
                <a:lnTo>
                  <a:pt x="1301" y="1531"/>
                </a:lnTo>
                <a:lnTo>
                  <a:pt x="1282" y="1453"/>
                </a:lnTo>
                <a:lnTo>
                  <a:pt x="1266" y="1395"/>
                </a:lnTo>
                <a:lnTo>
                  <a:pt x="1266" y="1395"/>
                </a:lnTo>
                <a:lnTo>
                  <a:pt x="1261" y="1375"/>
                </a:lnTo>
                <a:lnTo>
                  <a:pt x="1256" y="1352"/>
                </a:lnTo>
                <a:lnTo>
                  <a:pt x="1249" y="1307"/>
                </a:lnTo>
                <a:lnTo>
                  <a:pt x="1243" y="1268"/>
                </a:lnTo>
                <a:lnTo>
                  <a:pt x="1241" y="1244"/>
                </a:lnTo>
                <a:lnTo>
                  <a:pt x="1241" y="1244"/>
                </a:lnTo>
                <a:lnTo>
                  <a:pt x="1239" y="1211"/>
                </a:lnTo>
                <a:lnTo>
                  <a:pt x="1234" y="1157"/>
                </a:lnTo>
                <a:lnTo>
                  <a:pt x="1226" y="1082"/>
                </a:lnTo>
                <a:lnTo>
                  <a:pt x="1226" y="1082"/>
                </a:lnTo>
                <a:lnTo>
                  <a:pt x="1229" y="1085"/>
                </a:lnTo>
                <a:lnTo>
                  <a:pt x="1231" y="1086"/>
                </a:lnTo>
                <a:lnTo>
                  <a:pt x="1236" y="1088"/>
                </a:lnTo>
                <a:lnTo>
                  <a:pt x="1243" y="1091"/>
                </a:lnTo>
                <a:lnTo>
                  <a:pt x="1251" y="1092"/>
                </a:lnTo>
                <a:lnTo>
                  <a:pt x="1263" y="1093"/>
                </a:lnTo>
                <a:lnTo>
                  <a:pt x="1277" y="1092"/>
                </a:lnTo>
                <a:lnTo>
                  <a:pt x="1277" y="1092"/>
                </a:lnTo>
                <a:lnTo>
                  <a:pt x="1293" y="1092"/>
                </a:lnTo>
                <a:lnTo>
                  <a:pt x="1309" y="1092"/>
                </a:lnTo>
                <a:lnTo>
                  <a:pt x="1327" y="1093"/>
                </a:lnTo>
                <a:lnTo>
                  <a:pt x="1342" y="1092"/>
                </a:lnTo>
                <a:lnTo>
                  <a:pt x="1348" y="1092"/>
                </a:lnTo>
                <a:lnTo>
                  <a:pt x="1355" y="1091"/>
                </a:lnTo>
                <a:lnTo>
                  <a:pt x="1361" y="1088"/>
                </a:lnTo>
                <a:lnTo>
                  <a:pt x="1365" y="1086"/>
                </a:lnTo>
                <a:lnTo>
                  <a:pt x="1369" y="1081"/>
                </a:lnTo>
                <a:lnTo>
                  <a:pt x="1371" y="1076"/>
                </a:lnTo>
                <a:lnTo>
                  <a:pt x="1372" y="1069"/>
                </a:lnTo>
                <a:lnTo>
                  <a:pt x="1372" y="1062"/>
                </a:lnTo>
                <a:lnTo>
                  <a:pt x="1372" y="1062"/>
                </a:lnTo>
                <a:lnTo>
                  <a:pt x="1370" y="1047"/>
                </a:lnTo>
                <a:lnTo>
                  <a:pt x="1367" y="1033"/>
                </a:lnTo>
                <a:lnTo>
                  <a:pt x="1365" y="1021"/>
                </a:lnTo>
                <a:lnTo>
                  <a:pt x="1361" y="1013"/>
                </a:lnTo>
                <a:lnTo>
                  <a:pt x="1357" y="1005"/>
                </a:lnTo>
                <a:lnTo>
                  <a:pt x="1351" y="1000"/>
                </a:lnTo>
                <a:lnTo>
                  <a:pt x="1345" y="995"/>
                </a:lnTo>
                <a:lnTo>
                  <a:pt x="1337" y="991"/>
                </a:lnTo>
                <a:lnTo>
                  <a:pt x="1337" y="991"/>
                </a:lnTo>
                <a:lnTo>
                  <a:pt x="1317" y="985"/>
                </a:lnTo>
                <a:lnTo>
                  <a:pt x="1293" y="980"/>
                </a:lnTo>
                <a:lnTo>
                  <a:pt x="1268" y="973"/>
                </a:lnTo>
                <a:lnTo>
                  <a:pt x="1241" y="966"/>
                </a:lnTo>
                <a:lnTo>
                  <a:pt x="1241" y="966"/>
                </a:lnTo>
                <a:lnTo>
                  <a:pt x="1217" y="957"/>
                </a:lnTo>
                <a:lnTo>
                  <a:pt x="1198" y="949"/>
                </a:lnTo>
                <a:lnTo>
                  <a:pt x="1181" y="940"/>
                </a:lnTo>
                <a:lnTo>
                  <a:pt x="1181" y="940"/>
                </a:lnTo>
                <a:lnTo>
                  <a:pt x="1173" y="927"/>
                </a:lnTo>
                <a:lnTo>
                  <a:pt x="1166" y="913"/>
                </a:lnTo>
                <a:lnTo>
                  <a:pt x="1161" y="900"/>
                </a:lnTo>
                <a:lnTo>
                  <a:pt x="1161" y="900"/>
                </a:lnTo>
                <a:lnTo>
                  <a:pt x="1159" y="895"/>
                </a:lnTo>
                <a:lnTo>
                  <a:pt x="1161" y="892"/>
                </a:lnTo>
                <a:lnTo>
                  <a:pt x="1162" y="890"/>
                </a:lnTo>
                <a:lnTo>
                  <a:pt x="1162" y="887"/>
                </a:lnTo>
                <a:lnTo>
                  <a:pt x="1158" y="884"/>
                </a:lnTo>
                <a:lnTo>
                  <a:pt x="1152" y="876"/>
                </a:lnTo>
                <a:lnTo>
                  <a:pt x="1120" y="850"/>
                </a:lnTo>
                <a:lnTo>
                  <a:pt x="1120" y="850"/>
                </a:lnTo>
                <a:lnTo>
                  <a:pt x="1100" y="832"/>
                </a:lnTo>
                <a:lnTo>
                  <a:pt x="1084" y="815"/>
                </a:lnTo>
                <a:lnTo>
                  <a:pt x="1058" y="788"/>
                </a:lnTo>
                <a:lnTo>
                  <a:pt x="1047" y="777"/>
                </a:lnTo>
                <a:lnTo>
                  <a:pt x="1034" y="770"/>
                </a:lnTo>
                <a:lnTo>
                  <a:pt x="1028" y="767"/>
                </a:lnTo>
                <a:lnTo>
                  <a:pt x="1020" y="766"/>
                </a:lnTo>
                <a:lnTo>
                  <a:pt x="1013" y="764"/>
                </a:lnTo>
                <a:lnTo>
                  <a:pt x="1004" y="764"/>
                </a:lnTo>
                <a:lnTo>
                  <a:pt x="1004" y="764"/>
                </a:lnTo>
                <a:lnTo>
                  <a:pt x="986" y="764"/>
                </a:lnTo>
                <a:lnTo>
                  <a:pt x="970" y="766"/>
                </a:lnTo>
                <a:lnTo>
                  <a:pt x="956" y="769"/>
                </a:lnTo>
                <a:lnTo>
                  <a:pt x="945" y="771"/>
                </a:lnTo>
                <a:lnTo>
                  <a:pt x="926" y="777"/>
                </a:lnTo>
                <a:lnTo>
                  <a:pt x="921" y="779"/>
                </a:lnTo>
                <a:lnTo>
                  <a:pt x="918" y="779"/>
                </a:lnTo>
                <a:lnTo>
                  <a:pt x="918" y="779"/>
                </a:lnTo>
                <a:lnTo>
                  <a:pt x="872" y="746"/>
                </a:lnTo>
                <a:lnTo>
                  <a:pt x="835" y="723"/>
                </a:lnTo>
                <a:lnTo>
                  <a:pt x="820" y="714"/>
                </a:lnTo>
                <a:lnTo>
                  <a:pt x="807" y="708"/>
                </a:lnTo>
                <a:lnTo>
                  <a:pt x="807" y="708"/>
                </a:lnTo>
                <a:lnTo>
                  <a:pt x="788" y="702"/>
                </a:lnTo>
                <a:lnTo>
                  <a:pt x="772" y="699"/>
                </a:lnTo>
                <a:lnTo>
                  <a:pt x="757" y="698"/>
                </a:lnTo>
                <a:lnTo>
                  <a:pt x="757" y="698"/>
                </a:lnTo>
                <a:lnTo>
                  <a:pt x="754" y="694"/>
                </a:lnTo>
                <a:lnTo>
                  <a:pt x="752" y="688"/>
                </a:lnTo>
                <a:lnTo>
                  <a:pt x="752" y="688"/>
                </a:lnTo>
                <a:lnTo>
                  <a:pt x="751" y="687"/>
                </a:lnTo>
                <a:lnTo>
                  <a:pt x="746" y="685"/>
                </a:lnTo>
                <a:lnTo>
                  <a:pt x="732" y="683"/>
                </a:lnTo>
                <a:lnTo>
                  <a:pt x="696" y="678"/>
                </a:lnTo>
                <a:lnTo>
                  <a:pt x="696" y="678"/>
                </a:lnTo>
                <a:lnTo>
                  <a:pt x="672" y="674"/>
                </a:lnTo>
                <a:lnTo>
                  <a:pt x="638" y="668"/>
                </a:lnTo>
                <a:lnTo>
                  <a:pt x="590" y="657"/>
                </a:lnTo>
                <a:lnTo>
                  <a:pt x="590" y="657"/>
                </a:lnTo>
                <a:lnTo>
                  <a:pt x="540" y="647"/>
                </a:lnTo>
                <a:lnTo>
                  <a:pt x="540" y="647"/>
                </a:lnTo>
                <a:lnTo>
                  <a:pt x="534" y="635"/>
                </a:lnTo>
                <a:lnTo>
                  <a:pt x="521" y="604"/>
                </a:lnTo>
                <a:lnTo>
                  <a:pt x="507" y="569"/>
                </a:lnTo>
                <a:lnTo>
                  <a:pt x="502" y="554"/>
                </a:lnTo>
                <a:lnTo>
                  <a:pt x="500" y="541"/>
                </a:lnTo>
                <a:lnTo>
                  <a:pt x="500" y="541"/>
                </a:lnTo>
                <a:lnTo>
                  <a:pt x="500" y="530"/>
                </a:lnTo>
                <a:lnTo>
                  <a:pt x="500" y="518"/>
                </a:lnTo>
                <a:lnTo>
                  <a:pt x="501" y="496"/>
                </a:lnTo>
                <a:lnTo>
                  <a:pt x="501" y="486"/>
                </a:lnTo>
                <a:lnTo>
                  <a:pt x="498" y="476"/>
                </a:lnTo>
                <a:lnTo>
                  <a:pt x="496" y="467"/>
                </a:lnTo>
                <a:lnTo>
                  <a:pt x="493" y="463"/>
                </a:lnTo>
                <a:lnTo>
                  <a:pt x="489" y="460"/>
                </a:lnTo>
                <a:lnTo>
                  <a:pt x="489" y="460"/>
                </a:lnTo>
                <a:lnTo>
                  <a:pt x="474" y="449"/>
                </a:lnTo>
                <a:lnTo>
                  <a:pt x="459" y="439"/>
                </a:lnTo>
                <a:lnTo>
                  <a:pt x="444" y="430"/>
                </a:lnTo>
                <a:lnTo>
                  <a:pt x="394" y="410"/>
                </a:lnTo>
                <a:lnTo>
                  <a:pt x="404" y="390"/>
                </a:lnTo>
                <a:lnTo>
                  <a:pt x="363" y="395"/>
                </a:lnTo>
                <a:lnTo>
                  <a:pt x="363" y="354"/>
                </a:lnTo>
                <a:lnTo>
                  <a:pt x="363" y="354"/>
                </a:lnTo>
                <a:lnTo>
                  <a:pt x="376" y="350"/>
                </a:lnTo>
                <a:lnTo>
                  <a:pt x="387" y="345"/>
                </a:lnTo>
                <a:lnTo>
                  <a:pt x="399" y="339"/>
                </a:lnTo>
                <a:lnTo>
                  <a:pt x="399" y="339"/>
                </a:lnTo>
                <a:lnTo>
                  <a:pt x="401" y="337"/>
                </a:lnTo>
                <a:lnTo>
                  <a:pt x="404" y="333"/>
                </a:lnTo>
                <a:lnTo>
                  <a:pt x="406" y="323"/>
                </a:lnTo>
                <a:lnTo>
                  <a:pt x="407" y="310"/>
                </a:lnTo>
                <a:lnTo>
                  <a:pt x="407" y="295"/>
                </a:lnTo>
                <a:lnTo>
                  <a:pt x="406" y="266"/>
                </a:lnTo>
                <a:lnTo>
                  <a:pt x="404" y="243"/>
                </a:lnTo>
                <a:lnTo>
                  <a:pt x="404" y="243"/>
                </a:lnTo>
                <a:lnTo>
                  <a:pt x="401" y="225"/>
                </a:lnTo>
                <a:lnTo>
                  <a:pt x="397" y="209"/>
                </a:lnTo>
                <a:lnTo>
                  <a:pt x="395" y="192"/>
                </a:lnTo>
                <a:lnTo>
                  <a:pt x="394" y="182"/>
                </a:lnTo>
                <a:lnTo>
                  <a:pt x="394" y="182"/>
                </a:lnTo>
                <a:lnTo>
                  <a:pt x="394" y="174"/>
                </a:lnTo>
                <a:lnTo>
                  <a:pt x="392" y="162"/>
                </a:lnTo>
                <a:lnTo>
                  <a:pt x="389" y="152"/>
                </a:lnTo>
                <a:lnTo>
                  <a:pt x="386" y="148"/>
                </a:lnTo>
                <a:lnTo>
                  <a:pt x="384" y="147"/>
                </a:lnTo>
                <a:lnTo>
                  <a:pt x="384" y="147"/>
                </a:lnTo>
                <a:lnTo>
                  <a:pt x="380" y="146"/>
                </a:lnTo>
                <a:lnTo>
                  <a:pt x="377" y="143"/>
                </a:lnTo>
                <a:lnTo>
                  <a:pt x="372" y="136"/>
                </a:lnTo>
                <a:lnTo>
                  <a:pt x="368" y="127"/>
                </a:lnTo>
                <a:lnTo>
                  <a:pt x="368" y="127"/>
                </a:lnTo>
                <a:lnTo>
                  <a:pt x="368" y="115"/>
                </a:lnTo>
                <a:lnTo>
                  <a:pt x="366" y="108"/>
                </a:lnTo>
                <a:lnTo>
                  <a:pt x="365" y="104"/>
                </a:lnTo>
                <a:lnTo>
                  <a:pt x="363" y="102"/>
                </a:lnTo>
                <a:lnTo>
                  <a:pt x="363" y="102"/>
                </a:lnTo>
                <a:lnTo>
                  <a:pt x="360" y="96"/>
                </a:lnTo>
                <a:lnTo>
                  <a:pt x="357" y="91"/>
                </a:lnTo>
                <a:lnTo>
                  <a:pt x="353" y="86"/>
                </a:lnTo>
                <a:lnTo>
                  <a:pt x="353" y="86"/>
                </a:lnTo>
                <a:lnTo>
                  <a:pt x="360" y="75"/>
                </a:lnTo>
                <a:lnTo>
                  <a:pt x="363" y="66"/>
                </a:lnTo>
                <a:lnTo>
                  <a:pt x="365" y="62"/>
                </a:lnTo>
                <a:lnTo>
                  <a:pt x="363" y="61"/>
                </a:lnTo>
                <a:lnTo>
                  <a:pt x="363" y="61"/>
                </a:lnTo>
                <a:lnTo>
                  <a:pt x="337" y="42"/>
                </a:lnTo>
                <a:lnTo>
                  <a:pt x="315" y="29"/>
                </a:lnTo>
                <a:lnTo>
                  <a:pt x="307" y="24"/>
                </a:lnTo>
                <a:lnTo>
                  <a:pt x="298" y="21"/>
                </a:lnTo>
                <a:lnTo>
                  <a:pt x="298" y="21"/>
                </a:lnTo>
                <a:lnTo>
                  <a:pt x="280" y="14"/>
                </a:lnTo>
                <a:lnTo>
                  <a:pt x="259" y="8"/>
                </a:lnTo>
                <a:lnTo>
                  <a:pt x="227" y="0"/>
                </a:lnTo>
                <a:lnTo>
                  <a:pt x="227" y="0"/>
                </a:lnTo>
                <a:lnTo>
                  <a:pt x="223" y="0"/>
                </a:lnTo>
                <a:lnTo>
                  <a:pt x="217" y="0"/>
                </a:lnTo>
                <a:lnTo>
                  <a:pt x="206" y="3"/>
                </a:lnTo>
                <a:lnTo>
                  <a:pt x="194" y="5"/>
                </a:lnTo>
                <a:lnTo>
                  <a:pt x="191" y="5"/>
                </a:lnTo>
                <a:lnTo>
                  <a:pt x="187" y="5"/>
                </a:lnTo>
                <a:lnTo>
                  <a:pt x="187" y="5"/>
                </a:lnTo>
                <a:lnTo>
                  <a:pt x="183" y="5"/>
                </a:lnTo>
                <a:lnTo>
                  <a:pt x="177" y="8"/>
                </a:lnTo>
                <a:lnTo>
                  <a:pt x="164" y="17"/>
                </a:lnTo>
                <a:lnTo>
                  <a:pt x="146" y="31"/>
                </a:lnTo>
                <a:lnTo>
                  <a:pt x="146" y="31"/>
                </a:lnTo>
                <a:close/>
                <a:moveTo>
                  <a:pt x="651" y="779"/>
                </a:moveTo>
                <a:lnTo>
                  <a:pt x="651" y="779"/>
                </a:lnTo>
                <a:lnTo>
                  <a:pt x="660" y="780"/>
                </a:lnTo>
                <a:lnTo>
                  <a:pt x="682" y="784"/>
                </a:lnTo>
                <a:lnTo>
                  <a:pt x="752" y="798"/>
                </a:lnTo>
                <a:lnTo>
                  <a:pt x="853" y="819"/>
                </a:lnTo>
                <a:lnTo>
                  <a:pt x="727" y="870"/>
                </a:lnTo>
                <a:lnTo>
                  <a:pt x="727" y="870"/>
                </a:lnTo>
                <a:lnTo>
                  <a:pt x="722" y="867"/>
                </a:lnTo>
                <a:lnTo>
                  <a:pt x="710" y="861"/>
                </a:lnTo>
                <a:lnTo>
                  <a:pt x="695" y="850"/>
                </a:lnTo>
                <a:lnTo>
                  <a:pt x="687" y="842"/>
                </a:lnTo>
                <a:lnTo>
                  <a:pt x="681" y="834"/>
                </a:lnTo>
                <a:lnTo>
                  <a:pt x="681" y="834"/>
                </a:lnTo>
                <a:lnTo>
                  <a:pt x="670" y="817"/>
                </a:lnTo>
                <a:lnTo>
                  <a:pt x="660" y="799"/>
                </a:lnTo>
                <a:lnTo>
                  <a:pt x="653" y="785"/>
                </a:lnTo>
                <a:lnTo>
                  <a:pt x="651" y="779"/>
                </a:lnTo>
                <a:lnTo>
                  <a:pt x="651" y="77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AE5C85AE-C106-8E43-79F2-6AD1189638FD}"/>
              </a:ext>
            </a:extLst>
          </p:cNvPr>
          <p:cNvSpPr>
            <a:spLocks noEditPoints="1"/>
          </p:cNvSpPr>
          <p:nvPr/>
        </p:nvSpPr>
        <p:spPr bwMode="auto">
          <a:xfrm>
            <a:off x="3952210" y="1054530"/>
            <a:ext cx="2001580" cy="2386856"/>
          </a:xfrm>
          <a:custGeom>
            <a:avLst/>
            <a:gdLst>
              <a:gd name="T0" fmla="*/ 35 w 1404"/>
              <a:gd name="T1" fmla="*/ 110 h 1827"/>
              <a:gd name="T2" fmla="*/ 0 w 1404"/>
              <a:gd name="T3" fmla="*/ 187 h 1827"/>
              <a:gd name="T4" fmla="*/ 26 w 1404"/>
              <a:gd name="T5" fmla="*/ 488 h 1827"/>
              <a:gd name="T6" fmla="*/ 166 w 1404"/>
              <a:gd name="T7" fmla="*/ 931 h 1827"/>
              <a:gd name="T8" fmla="*/ 194 w 1404"/>
              <a:gd name="T9" fmla="*/ 1285 h 1827"/>
              <a:gd name="T10" fmla="*/ 504 w 1404"/>
              <a:gd name="T11" fmla="*/ 1319 h 1827"/>
              <a:gd name="T12" fmla="*/ 247 w 1404"/>
              <a:gd name="T13" fmla="*/ 1483 h 1827"/>
              <a:gd name="T14" fmla="*/ 169 w 1404"/>
              <a:gd name="T15" fmla="*/ 1511 h 1827"/>
              <a:gd name="T16" fmla="*/ 144 w 1404"/>
              <a:gd name="T17" fmla="*/ 1608 h 1827"/>
              <a:gd name="T18" fmla="*/ 200 w 1404"/>
              <a:gd name="T19" fmla="*/ 1651 h 1827"/>
              <a:gd name="T20" fmla="*/ 202 w 1404"/>
              <a:gd name="T21" fmla="*/ 1572 h 1827"/>
              <a:gd name="T22" fmla="*/ 195 w 1404"/>
              <a:gd name="T23" fmla="*/ 1528 h 1827"/>
              <a:gd name="T24" fmla="*/ 281 w 1404"/>
              <a:gd name="T25" fmla="*/ 1610 h 1827"/>
              <a:gd name="T26" fmla="*/ 207 w 1404"/>
              <a:gd name="T27" fmla="*/ 1788 h 1827"/>
              <a:gd name="T28" fmla="*/ 279 w 1404"/>
              <a:gd name="T29" fmla="*/ 1822 h 1827"/>
              <a:gd name="T30" fmla="*/ 287 w 1404"/>
              <a:gd name="T31" fmla="*/ 1723 h 1827"/>
              <a:gd name="T32" fmla="*/ 298 w 1404"/>
              <a:gd name="T33" fmla="*/ 1651 h 1827"/>
              <a:gd name="T34" fmla="*/ 523 w 1404"/>
              <a:gd name="T35" fmla="*/ 1587 h 1827"/>
              <a:gd name="T36" fmla="*/ 639 w 1404"/>
              <a:gd name="T37" fmla="*/ 1573 h 1827"/>
              <a:gd name="T38" fmla="*/ 787 w 1404"/>
              <a:gd name="T39" fmla="*/ 1712 h 1827"/>
              <a:gd name="T40" fmla="*/ 807 w 1404"/>
              <a:gd name="T41" fmla="*/ 1799 h 1827"/>
              <a:gd name="T42" fmla="*/ 853 w 1404"/>
              <a:gd name="T43" fmla="*/ 1723 h 1827"/>
              <a:gd name="T44" fmla="*/ 829 w 1404"/>
              <a:gd name="T45" fmla="*/ 1658 h 1827"/>
              <a:gd name="T46" fmla="*/ 772 w 1404"/>
              <a:gd name="T47" fmla="*/ 1574 h 1827"/>
              <a:gd name="T48" fmla="*/ 898 w 1404"/>
              <a:gd name="T49" fmla="*/ 1499 h 1827"/>
              <a:gd name="T50" fmla="*/ 913 w 1404"/>
              <a:gd name="T51" fmla="*/ 1564 h 1827"/>
              <a:gd name="T52" fmla="*/ 933 w 1404"/>
              <a:gd name="T53" fmla="*/ 1643 h 1827"/>
              <a:gd name="T54" fmla="*/ 986 w 1404"/>
              <a:gd name="T55" fmla="*/ 1583 h 1827"/>
              <a:gd name="T56" fmla="*/ 953 w 1404"/>
              <a:gd name="T57" fmla="*/ 1506 h 1827"/>
              <a:gd name="T58" fmla="*/ 591 w 1404"/>
              <a:gd name="T59" fmla="*/ 1317 h 1827"/>
              <a:gd name="T60" fmla="*/ 929 w 1404"/>
              <a:gd name="T61" fmla="*/ 1262 h 1827"/>
              <a:gd name="T62" fmla="*/ 986 w 1404"/>
              <a:gd name="T63" fmla="*/ 1193 h 1827"/>
              <a:gd name="T64" fmla="*/ 1059 w 1404"/>
              <a:gd name="T65" fmla="*/ 1552 h 1827"/>
              <a:gd name="T66" fmla="*/ 1121 w 1404"/>
              <a:gd name="T67" fmla="*/ 1659 h 1827"/>
              <a:gd name="T68" fmla="*/ 1402 w 1404"/>
              <a:gd name="T69" fmla="*/ 1621 h 1827"/>
              <a:gd name="T70" fmla="*/ 1367 w 1404"/>
              <a:gd name="T71" fmla="*/ 1572 h 1827"/>
              <a:gd name="T72" fmla="*/ 1230 w 1404"/>
              <a:gd name="T73" fmla="*/ 1341 h 1827"/>
              <a:gd name="T74" fmla="*/ 1216 w 1404"/>
              <a:gd name="T75" fmla="*/ 1056 h 1827"/>
              <a:gd name="T76" fmla="*/ 1286 w 1404"/>
              <a:gd name="T77" fmla="*/ 1006 h 1827"/>
              <a:gd name="T78" fmla="*/ 1172 w 1404"/>
              <a:gd name="T79" fmla="*/ 871 h 1827"/>
              <a:gd name="T80" fmla="*/ 1069 w 1404"/>
              <a:gd name="T81" fmla="*/ 758 h 1827"/>
              <a:gd name="T82" fmla="*/ 863 w 1404"/>
              <a:gd name="T83" fmla="*/ 778 h 1827"/>
              <a:gd name="T84" fmla="*/ 753 w 1404"/>
              <a:gd name="T85" fmla="*/ 726 h 1827"/>
              <a:gd name="T86" fmla="*/ 731 w 1404"/>
              <a:gd name="T87" fmla="*/ 617 h 1827"/>
              <a:gd name="T88" fmla="*/ 960 w 1404"/>
              <a:gd name="T89" fmla="*/ 414 h 1827"/>
              <a:gd name="T90" fmla="*/ 1095 w 1404"/>
              <a:gd name="T91" fmla="*/ 335 h 1827"/>
              <a:gd name="T92" fmla="*/ 1090 w 1404"/>
              <a:gd name="T93" fmla="*/ 258 h 1827"/>
              <a:gd name="T94" fmla="*/ 1077 w 1404"/>
              <a:gd name="T95" fmla="*/ 226 h 1827"/>
              <a:gd name="T96" fmla="*/ 1063 w 1404"/>
              <a:gd name="T97" fmla="*/ 201 h 1827"/>
              <a:gd name="T98" fmla="*/ 974 w 1404"/>
              <a:gd name="T99" fmla="*/ 253 h 1827"/>
              <a:gd name="T100" fmla="*/ 950 w 1404"/>
              <a:gd name="T101" fmla="*/ 181 h 1827"/>
              <a:gd name="T102" fmla="*/ 941 w 1404"/>
              <a:gd name="T103" fmla="*/ 259 h 1827"/>
              <a:gd name="T104" fmla="*/ 719 w 1404"/>
              <a:gd name="T105" fmla="*/ 455 h 1827"/>
              <a:gd name="T106" fmla="*/ 378 w 1404"/>
              <a:gd name="T107" fmla="*/ 404 h 1827"/>
              <a:gd name="T108" fmla="*/ 388 w 1404"/>
              <a:gd name="T109" fmla="*/ 328 h 1827"/>
              <a:gd name="T110" fmla="*/ 358 w 1404"/>
              <a:gd name="T111" fmla="*/ 174 h 1827"/>
              <a:gd name="T112" fmla="*/ 247 w 1404"/>
              <a:gd name="T113" fmla="*/ 10 h 1827"/>
              <a:gd name="T114" fmla="*/ 676 w 1404"/>
              <a:gd name="T115" fmla="*/ 788 h 1827"/>
              <a:gd name="T116" fmla="*/ 786 w 1404"/>
              <a:gd name="T117" fmla="*/ 814 h 1827"/>
              <a:gd name="T118" fmla="*/ 847 w 1404"/>
              <a:gd name="T119" fmla="*/ 838 h 1827"/>
              <a:gd name="T120" fmla="*/ 700 w 1404"/>
              <a:gd name="T121" fmla="*/ 845 h 1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04" h="1827">
                <a:moveTo>
                  <a:pt x="136" y="35"/>
                </a:moveTo>
                <a:lnTo>
                  <a:pt x="136" y="35"/>
                </a:lnTo>
                <a:lnTo>
                  <a:pt x="115" y="35"/>
                </a:lnTo>
                <a:lnTo>
                  <a:pt x="97" y="37"/>
                </a:lnTo>
                <a:lnTo>
                  <a:pt x="91" y="38"/>
                </a:lnTo>
                <a:lnTo>
                  <a:pt x="86" y="40"/>
                </a:lnTo>
                <a:lnTo>
                  <a:pt x="86" y="40"/>
                </a:lnTo>
                <a:lnTo>
                  <a:pt x="64" y="59"/>
                </a:lnTo>
                <a:lnTo>
                  <a:pt x="53" y="72"/>
                </a:lnTo>
                <a:lnTo>
                  <a:pt x="45" y="81"/>
                </a:lnTo>
                <a:lnTo>
                  <a:pt x="45" y="81"/>
                </a:lnTo>
                <a:lnTo>
                  <a:pt x="40" y="92"/>
                </a:lnTo>
                <a:lnTo>
                  <a:pt x="35" y="110"/>
                </a:lnTo>
                <a:lnTo>
                  <a:pt x="31" y="126"/>
                </a:lnTo>
                <a:lnTo>
                  <a:pt x="30" y="133"/>
                </a:lnTo>
                <a:lnTo>
                  <a:pt x="30" y="136"/>
                </a:lnTo>
                <a:lnTo>
                  <a:pt x="30" y="136"/>
                </a:lnTo>
                <a:lnTo>
                  <a:pt x="31" y="145"/>
                </a:lnTo>
                <a:lnTo>
                  <a:pt x="30" y="157"/>
                </a:lnTo>
                <a:lnTo>
                  <a:pt x="30" y="172"/>
                </a:lnTo>
                <a:lnTo>
                  <a:pt x="30" y="172"/>
                </a:lnTo>
                <a:lnTo>
                  <a:pt x="16" y="177"/>
                </a:lnTo>
                <a:lnTo>
                  <a:pt x="6" y="182"/>
                </a:lnTo>
                <a:lnTo>
                  <a:pt x="2" y="184"/>
                </a:lnTo>
                <a:lnTo>
                  <a:pt x="0" y="187"/>
                </a:lnTo>
                <a:lnTo>
                  <a:pt x="0" y="187"/>
                </a:lnTo>
                <a:lnTo>
                  <a:pt x="0" y="191"/>
                </a:lnTo>
                <a:lnTo>
                  <a:pt x="1" y="197"/>
                </a:lnTo>
                <a:lnTo>
                  <a:pt x="7" y="222"/>
                </a:lnTo>
                <a:lnTo>
                  <a:pt x="11" y="240"/>
                </a:lnTo>
                <a:lnTo>
                  <a:pt x="15" y="263"/>
                </a:lnTo>
                <a:lnTo>
                  <a:pt x="17" y="288"/>
                </a:lnTo>
                <a:lnTo>
                  <a:pt x="20" y="318"/>
                </a:lnTo>
                <a:lnTo>
                  <a:pt x="20" y="318"/>
                </a:lnTo>
                <a:lnTo>
                  <a:pt x="21" y="378"/>
                </a:lnTo>
                <a:lnTo>
                  <a:pt x="21" y="427"/>
                </a:lnTo>
                <a:lnTo>
                  <a:pt x="21" y="450"/>
                </a:lnTo>
                <a:lnTo>
                  <a:pt x="24" y="470"/>
                </a:lnTo>
                <a:lnTo>
                  <a:pt x="26" y="488"/>
                </a:lnTo>
                <a:lnTo>
                  <a:pt x="30" y="505"/>
                </a:lnTo>
                <a:lnTo>
                  <a:pt x="30" y="505"/>
                </a:lnTo>
                <a:lnTo>
                  <a:pt x="39" y="533"/>
                </a:lnTo>
                <a:lnTo>
                  <a:pt x="57" y="577"/>
                </a:lnTo>
                <a:lnTo>
                  <a:pt x="101" y="699"/>
                </a:lnTo>
                <a:lnTo>
                  <a:pt x="123" y="763"/>
                </a:lnTo>
                <a:lnTo>
                  <a:pt x="144" y="821"/>
                </a:lnTo>
                <a:lnTo>
                  <a:pt x="159" y="869"/>
                </a:lnTo>
                <a:lnTo>
                  <a:pt x="164" y="887"/>
                </a:lnTo>
                <a:lnTo>
                  <a:pt x="166" y="900"/>
                </a:lnTo>
                <a:lnTo>
                  <a:pt x="166" y="900"/>
                </a:lnTo>
                <a:lnTo>
                  <a:pt x="168" y="912"/>
                </a:lnTo>
                <a:lnTo>
                  <a:pt x="166" y="931"/>
                </a:lnTo>
                <a:lnTo>
                  <a:pt x="165" y="982"/>
                </a:lnTo>
                <a:lnTo>
                  <a:pt x="156" y="1109"/>
                </a:lnTo>
                <a:lnTo>
                  <a:pt x="151" y="1174"/>
                </a:lnTo>
                <a:lnTo>
                  <a:pt x="150" y="1228"/>
                </a:lnTo>
                <a:lnTo>
                  <a:pt x="150" y="1251"/>
                </a:lnTo>
                <a:lnTo>
                  <a:pt x="151" y="1267"/>
                </a:lnTo>
                <a:lnTo>
                  <a:pt x="152" y="1279"/>
                </a:lnTo>
                <a:lnTo>
                  <a:pt x="155" y="1282"/>
                </a:lnTo>
                <a:lnTo>
                  <a:pt x="156" y="1284"/>
                </a:lnTo>
                <a:lnTo>
                  <a:pt x="156" y="1284"/>
                </a:lnTo>
                <a:lnTo>
                  <a:pt x="165" y="1285"/>
                </a:lnTo>
                <a:lnTo>
                  <a:pt x="174" y="1286"/>
                </a:lnTo>
                <a:lnTo>
                  <a:pt x="194" y="1285"/>
                </a:lnTo>
                <a:lnTo>
                  <a:pt x="218" y="1282"/>
                </a:lnTo>
                <a:lnTo>
                  <a:pt x="247" y="1279"/>
                </a:lnTo>
                <a:lnTo>
                  <a:pt x="247" y="1279"/>
                </a:lnTo>
                <a:lnTo>
                  <a:pt x="270" y="1277"/>
                </a:lnTo>
                <a:lnTo>
                  <a:pt x="304" y="1277"/>
                </a:lnTo>
                <a:lnTo>
                  <a:pt x="386" y="1277"/>
                </a:lnTo>
                <a:lnTo>
                  <a:pt x="494" y="1279"/>
                </a:lnTo>
                <a:lnTo>
                  <a:pt x="514" y="1279"/>
                </a:lnTo>
                <a:lnTo>
                  <a:pt x="514" y="1294"/>
                </a:lnTo>
                <a:lnTo>
                  <a:pt x="504" y="1294"/>
                </a:lnTo>
                <a:lnTo>
                  <a:pt x="504" y="1309"/>
                </a:lnTo>
                <a:lnTo>
                  <a:pt x="504" y="1319"/>
                </a:lnTo>
                <a:lnTo>
                  <a:pt x="504" y="1319"/>
                </a:lnTo>
                <a:lnTo>
                  <a:pt x="503" y="1319"/>
                </a:lnTo>
                <a:lnTo>
                  <a:pt x="499" y="1320"/>
                </a:lnTo>
                <a:lnTo>
                  <a:pt x="497" y="1323"/>
                </a:lnTo>
                <a:lnTo>
                  <a:pt x="496" y="1325"/>
                </a:lnTo>
                <a:lnTo>
                  <a:pt x="494" y="1329"/>
                </a:lnTo>
                <a:lnTo>
                  <a:pt x="494" y="1329"/>
                </a:lnTo>
                <a:lnTo>
                  <a:pt x="493" y="1356"/>
                </a:lnTo>
                <a:lnTo>
                  <a:pt x="492" y="1406"/>
                </a:lnTo>
                <a:lnTo>
                  <a:pt x="489" y="1476"/>
                </a:lnTo>
                <a:lnTo>
                  <a:pt x="489" y="1476"/>
                </a:lnTo>
                <a:lnTo>
                  <a:pt x="369" y="1478"/>
                </a:lnTo>
                <a:lnTo>
                  <a:pt x="281" y="1482"/>
                </a:lnTo>
                <a:lnTo>
                  <a:pt x="247" y="1483"/>
                </a:lnTo>
                <a:lnTo>
                  <a:pt x="227" y="1486"/>
                </a:lnTo>
                <a:lnTo>
                  <a:pt x="227" y="1486"/>
                </a:lnTo>
                <a:lnTo>
                  <a:pt x="208" y="1491"/>
                </a:lnTo>
                <a:lnTo>
                  <a:pt x="195" y="1493"/>
                </a:lnTo>
                <a:lnTo>
                  <a:pt x="187" y="1497"/>
                </a:lnTo>
                <a:lnTo>
                  <a:pt x="181" y="1501"/>
                </a:lnTo>
                <a:lnTo>
                  <a:pt x="181" y="1501"/>
                </a:lnTo>
                <a:lnTo>
                  <a:pt x="179" y="1505"/>
                </a:lnTo>
                <a:lnTo>
                  <a:pt x="176" y="1507"/>
                </a:lnTo>
                <a:lnTo>
                  <a:pt x="175" y="1510"/>
                </a:lnTo>
                <a:lnTo>
                  <a:pt x="171" y="1511"/>
                </a:lnTo>
                <a:lnTo>
                  <a:pt x="171" y="1511"/>
                </a:lnTo>
                <a:lnTo>
                  <a:pt x="169" y="1511"/>
                </a:lnTo>
                <a:lnTo>
                  <a:pt x="166" y="1514"/>
                </a:lnTo>
                <a:lnTo>
                  <a:pt x="160" y="1519"/>
                </a:lnTo>
                <a:lnTo>
                  <a:pt x="155" y="1524"/>
                </a:lnTo>
                <a:lnTo>
                  <a:pt x="151" y="1526"/>
                </a:lnTo>
                <a:lnTo>
                  <a:pt x="151" y="1526"/>
                </a:lnTo>
                <a:lnTo>
                  <a:pt x="150" y="1529"/>
                </a:lnTo>
                <a:lnTo>
                  <a:pt x="149" y="1534"/>
                </a:lnTo>
                <a:lnTo>
                  <a:pt x="147" y="1549"/>
                </a:lnTo>
                <a:lnTo>
                  <a:pt x="146" y="1572"/>
                </a:lnTo>
                <a:lnTo>
                  <a:pt x="146" y="1572"/>
                </a:lnTo>
                <a:lnTo>
                  <a:pt x="145" y="1578"/>
                </a:lnTo>
                <a:lnTo>
                  <a:pt x="144" y="1591"/>
                </a:lnTo>
                <a:lnTo>
                  <a:pt x="144" y="1608"/>
                </a:lnTo>
                <a:lnTo>
                  <a:pt x="144" y="1616"/>
                </a:lnTo>
                <a:lnTo>
                  <a:pt x="146" y="1622"/>
                </a:lnTo>
                <a:lnTo>
                  <a:pt x="146" y="1622"/>
                </a:lnTo>
                <a:lnTo>
                  <a:pt x="150" y="1629"/>
                </a:lnTo>
                <a:lnTo>
                  <a:pt x="154" y="1634"/>
                </a:lnTo>
                <a:lnTo>
                  <a:pt x="160" y="1640"/>
                </a:lnTo>
                <a:lnTo>
                  <a:pt x="166" y="1645"/>
                </a:lnTo>
                <a:lnTo>
                  <a:pt x="174" y="1649"/>
                </a:lnTo>
                <a:lnTo>
                  <a:pt x="181" y="1651"/>
                </a:lnTo>
                <a:lnTo>
                  <a:pt x="189" y="1653"/>
                </a:lnTo>
                <a:lnTo>
                  <a:pt x="197" y="1653"/>
                </a:lnTo>
                <a:lnTo>
                  <a:pt x="197" y="1653"/>
                </a:lnTo>
                <a:lnTo>
                  <a:pt x="200" y="1651"/>
                </a:lnTo>
                <a:lnTo>
                  <a:pt x="203" y="1649"/>
                </a:lnTo>
                <a:lnTo>
                  <a:pt x="209" y="1643"/>
                </a:lnTo>
                <a:lnTo>
                  <a:pt x="213" y="1634"/>
                </a:lnTo>
                <a:lnTo>
                  <a:pt x="217" y="1624"/>
                </a:lnTo>
                <a:lnTo>
                  <a:pt x="219" y="1613"/>
                </a:lnTo>
                <a:lnTo>
                  <a:pt x="221" y="1603"/>
                </a:lnTo>
                <a:lnTo>
                  <a:pt x="222" y="1596"/>
                </a:lnTo>
                <a:lnTo>
                  <a:pt x="222" y="1592"/>
                </a:lnTo>
                <a:lnTo>
                  <a:pt x="222" y="1592"/>
                </a:lnTo>
                <a:lnTo>
                  <a:pt x="218" y="1586"/>
                </a:lnTo>
                <a:lnTo>
                  <a:pt x="213" y="1579"/>
                </a:lnTo>
                <a:lnTo>
                  <a:pt x="202" y="1572"/>
                </a:lnTo>
                <a:lnTo>
                  <a:pt x="202" y="1572"/>
                </a:lnTo>
                <a:lnTo>
                  <a:pt x="200" y="1571"/>
                </a:lnTo>
                <a:lnTo>
                  <a:pt x="200" y="1568"/>
                </a:lnTo>
                <a:lnTo>
                  <a:pt x="200" y="1560"/>
                </a:lnTo>
                <a:lnTo>
                  <a:pt x="199" y="1553"/>
                </a:lnTo>
                <a:lnTo>
                  <a:pt x="199" y="1549"/>
                </a:lnTo>
                <a:lnTo>
                  <a:pt x="197" y="1547"/>
                </a:lnTo>
                <a:lnTo>
                  <a:pt x="197" y="1547"/>
                </a:lnTo>
                <a:lnTo>
                  <a:pt x="193" y="1541"/>
                </a:lnTo>
                <a:lnTo>
                  <a:pt x="190" y="1539"/>
                </a:lnTo>
                <a:lnTo>
                  <a:pt x="190" y="1535"/>
                </a:lnTo>
                <a:lnTo>
                  <a:pt x="192" y="1531"/>
                </a:lnTo>
                <a:lnTo>
                  <a:pt x="192" y="1531"/>
                </a:lnTo>
                <a:lnTo>
                  <a:pt x="195" y="1528"/>
                </a:lnTo>
                <a:lnTo>
                  <a:pt x="200" y="1524"/>
                </a:lnTo>
                <a:lnTo>
                  <a:pt x="207" y="1521"/>
                </a:lnTo>
                <a:lnTo>
                  <a:pt x="444" y="1526"/>
                </a:lnTo>
                <a:lnTo>
                  <a:pt x="444" y="1526"/>
                </a:lnTo>
                <a:lnTo>
                  <a:pt x="421" y="1535"/>
                </a:lnTo>
                <a:lnTo>
                  <a:pt x="372" y="1557"/>
                </a:lnTo>
                <a:lnTo>
                  <a:pt x="344" y="1571"/>
                </a:lnTo>
                <a:lnTo>
                  <a:pt x="318" y="1582"/>
                </a:lnTo>
                <a:lnTo>
                  <a:pt x="299" y="1593"/>
                </a:lnTo>
                <a:lnTo>
                  <a:pt x="291" y="1598"/>
                </a:lnTo>
                <a:lnTo>
                  <a:pt x="287" y="1602"/>
                </a:lnTo>
                <a:lnTo>
                  <a:pt x="287" y="1602"/>
                </a:lnTo>
                <a:lnTo>
                  <a:pt x="281" y="1610"/>
                </a:lnTo>
                <a:lnTo>
                  <a:pt x="276" y="1621"/>
                </a:lnTo>
                <a:lnTo>
                  <a:pt x="263" y="1644"/>
                </a:lnTo>
                <a:lnTo>
                  <a:pt x="247" y="1683"/>
                </a:lnTo>
                <a:lnTo>
                  <a:pt x="247" y="1683"/>
                </a:lnTo>
                <a:lnTo>
                  <a:pt x="234" y="1708"/>
                </a:lnTo>
                <a:lnTo>
                  <a:pt x="227" y="1723"/>
                </a:lnTo>
                <a:lnTo>
                  <a:pt x="227" y="1723"/>
                </a:lnTo>
                <a:lnTo>
                  <a:pt x="222" y="1732"/>
                </a:lnTo>
                <a:lnTo>
                  <a:pt x="217" y="1742"/>
                </a:lnTo>
                <a:lnTo>
                  <a:pt x="212" y="1754"/>
                </a:lnTo>
                <a:lnTo>
                  <a:pt x="212" y="1754"/>
                </a:lnTo>
                <a:lnTo>
                  <a:pt x="208" y="1769"/>
                </a:lnTo>
                <a:lnTo>
                  <a:pt x="207" y="1788"/>
                </a:lnTo>
                <a:lnTo>
                  <a:pt x="207" y="1797"/>
                </a:lnTo>
                <a:lnTo>
                  <a:pt x="208" y="1804"/>
                </a:lnTo>
                <a:lnTo>
                  <a:pt x="209" y="1811"/>
                </a:lnTo>
                <a:lnTo>
                  <a:pt x="212" y="1814"/>
                </a:lnTo>
                <a:lnTo>
                  <a:pt x="212" y="1814"/>
                </a:lnTo>
                <a:lnTo>
                  <a:pt x="217" y="1817"/>
                </a:lnTo>
                <a:lnTo>
                  <a:pt x="224" y="1821"/>
                </a:lnTo>
                <a:lnTo>
                  <a:pt x="233" y="1823"/>
                </a:lnTo>
                <a:lnTo>
                  <a:pt x="245" y="1826"/>
                </a:lnTo>
                <a:lnTo>
                  <a:pt x="255" y="1827"/>
                </a:lnTo>
                <a:lnTo>
                  <a:pt x="266" y="1827"/>
                </a:lnTo>
                <a:lnTo>
                  <a:pt x="275" y="1824"/>
                </a:lnTo>
                <a:lnTo>
                  <a:pt x="279" y="1822"/>
                </a:lnTo>
                <a:lnTo>
                  <a:pt x="282" y="1819"/>
                </a:lnTo>
                <a:lnTo>
                  <a:pt x="282" y="1819"/>
                </a:lnTo>
                <a:lnTo>
                  <a:pt x="287" y="1813"/>
                </a:lnTo>
                <a:lnTo>
                  <a:pt x="291" y="1807"/>
                </a:lnTo>
                <a:lnTo>
                  <a:pt x="294" y="1800"/>
                </a:lnTo>
                <a:lnTo>
                  <a:pt x="296" y="1794"/>
                </a:lnTo>
                <a:lnTo>
                  <a:pt x="296" y="1780"/>
                </a:lnTo>
                <a:lnTo>
                  <a:pt x="298" y="1769"/>
                </a:lnTo>
                <a:lnTo>
                  <a:pt x="298" y="1769"/>
                </a:lnTo>
                <a:lnTo>
                  <a:pt x="298" y="1756"/>
                </a:lnTo>
                <a:lnTo>
                  <a:pt x="295" y="1742"/>
                </a:lnTo>
                <a:lnTo>
                  <a:pt x="291" y="1731"/>
                </a:lnTo>
                <a:lnTo>
                  <a:pt x="287" y="1723"/>
                </a:lnTo>
                <a:lnTo>
                  <a:pt x="287" y="1723"/>
                </a:lnTo>
                <a:lnTo>
                  <a:pt x="286" y="1721"/>
                </a:lnTo>
                <a:lnTo>
                  <a:pt x="285" y="1718"/>
                </a:lnTo>
                <a:lnTo>
                  <a:pt x="285" y="1713"/>
                </a:lnTo>
                <a:lnTo>
                  <a:pt x="284" y="1710"/>
                </a:lnTo>
                <a:lnTo>
                  <a:pt x="284" y="1708"/>
                </a:lnTo>
                <a:lnTo>
                  <a:pt x="282" y="1708"/>
                </a:lnTo>
                <a:lnTo>
                  <a:pt x="282" y="1708"/>
                </a:lnTo>
                <a:lnTo>
                  <a:pt x="282" y="1704"/>
                </a:lnTo>
                <a:lnTo>
                  <a:pt x="284" y="1696"/>
                </a:lnTo>
                <a:lnTo>
                  <a:pt x="286" y="1683"/>
                </a:lnTo>
                <a:lnTo>
                  <a:pt x="291" y="1668"/>
                </a:lnTo>
                <a:lnTo>
                  <a:pt x="298" y="1651"/>
                </a:lnTo>
                <a:lnTo>
                  <a:pt x="306" y="1637"/>
                </a:lnTo>
                <a:lnTo>
                  <a:pt x="311" y="1631"/>
                </a:lnTo>
                <a:lnTo>
                  <a:pt x="316" y="1625"/>
                </a:lnTo>
                <a:lnTo>
                  <a:pt x="321" y="1621"/>
                </a:lnTo>
                <a:lnTo>
                  <a:pt x="328" y="1617"/>
                </a:lnTo>
                <a:lnTo>
                  <a:pt x="328" y="1617"/>
                </a:lnTo>
                <a:lnTo>
                  <a:pt x="345" y="1611"/>
                </a:lnTo>
                <a:lnTo>
                  <a:pt x="371" y="1603"/>
                </a:lnTo>
                <a:lnTo>
                  <a:pt x="431" y="1587"/>
                </a:lnTo>
                <a:lnTo>
                  <a:pt x="509" y="1567"/>
                </a:lnTo>
                <a:lnTo>
                  <a:pt x="509" y="1582"/>
                </a:lnTo>
                <a:lnTo>
                  <a:pt x="509" y="1582"/>
                </a:lnTo>
                <a:lnTo>
                  <a:pt x="523" y="1587"/>
                </a:lnTo>
                <a:lnTo>
                  <a:pt x="537" y="1591"/>
                </a:lnTo>
                <a:lnTo>
                  <a:pt x="546" y="1592"/>
                </a:lnTo>
                <a:lnTo>
                  <a:pt x="555" y="1592"/>
                </a:lnTo>
                <a:lnTo>
                  <a:pt x="555" y="1592"/>
                </a:lnTo>
                <a:lnTo>
                  <a:pt x="564" y="1592"/>
                </a:lnTo>
                <a:lnTo>
                  <a:pt x="570" y="1591"/>
                </a:lnTo>
                <a:lnTo>
                  <a:pt x="581" y="1587"/>
                </a:lnTo>
                <a:lnTo>
                  <a:pt x="588" y="1583"/>
                </a:lnTo>
                <a:lnTo>
                  <a:pt x="590" y="1582"/>
                </a:lnTo>
                <a:lnTo>
                  <a:pt x="590" y="1562"/>
                </a:lnTo>
                <a:lnTo>
                  <a:pt x="590" y="1562"/>
                </a:lnTo>
                <a:lnTo>
                  <a:pt x="614" y="1567"/>
                </a:lnTo>
                <a:lnTo>
                  <a:pt x="639" y="1573"/>
                </a:lnTo>
                <a:lnTo>
                  <a:pt x="668" y="1581"/>
                </a:lnTo>
                <a:lnTo>
                  <a:pt x="697" y="1591"/>
                </a:lnTo>
                <a:lnTo>
                  <a:pt x="724" y="1601"/>
                </a:lnTo>
                <a:lnTo>
                  <a:pt x="735" y="1606"/>
                </a:lnTo>
                <a:lnTo>
                  <a:pt x="745" y="1611"/>
                </a:lnTo>
                <a:lnTo>
                  <a:pt x="753" y="1617"/>
                </a:lnTo>
                <a:lnTo>
                  <a:pt x="757" y="1622"/>
                </a:lnTo>
                <a:lnTo>
                  <a:pt x="757" y="1622"/>
                </a:lnTo>
                <a:lnTo>
                  <a:pt x="768" y="1648"/>
                </a:lnTo>
                <a:lnTo>
                  <a:pt x="781" y="1674"/>
                </a:lnTo>
                <a:lnTo>
                  <a:pt x="792" y="1703"/>
                </a:lnTo>
                <a:lnTo>
                  <a:pt x="792" y="1703"/>
                </a:lnTo>
                <a:lnTo>
                  <a:pt x="787" y="1712"/>
                </a:lnTo>
                <a:lnTo>
                  <a:pt x="777" y="1728"/>
                </a:lnTo>
                <a:lnTo>
                  <a:pt x="777" y="1728"/>
                </a:lnTo>
                <a:lnTo>
                  <a:pt x="774" y="1734"/>
                </a:lnTo>
                <a:lnTo>
                  <a:pt x="774" y="1741"/>
                </a:lnTo>
                <a:lnTo>
                  <a:pt x="774" y="1760"/>
                </a:lnTo>
                <a:lnTo>
                  <a:pt x="777" y="1784"/>
                </a:lnTo>
                <a:lnTo>
                  <a:pt x="777" y="1784"/>
                </a:lnTo>
                <a:lnTo>
                  <a:pt x="779" y="1785"/>
                </a:lnTo>
                <a:lnTo>
                  <a:pt x="784" y="1790"/>
                </a:lnTo>
                <a:lnTo>
                  <a:pt x="794" y="1795"/>
                </a:lnTo>
                <a:lnTo>
                  <a:pt x="801" y="1798"/>
                </a:lnTo>
                <a:lnTo>
                  <a:pt x="807" y="1799"/>
                </a:lnTo>
                <a:lnTo>
                  <a:pt x="807" y="1799"/>
                </a:lnTo>
                <a:lnTo>
                  <a:pt x="821" y="1802"/>
                </a:lnTo>
                <a:lnTo>
                  <a:pt x="835" y="1804"/>
                </a:lnTo>
                <a:lnTo>
                  <a:pt x="840" y="1806"/>
                </a:lnTo>
                <a:lnTo>
                  <a:pt x="845" y="1804"/>
                </a:lnTo>
                <a:lnTo>
                  <a:pt x="850" y="1803"/>
                </a:lnTo>
                <a:lnTo>
                  <a:pt x="853" y="1799"/>
                </a:lnTo>
                <a:lnTo>
                  <a:pt x="853" y="1799"/>
                </a:lnTo>
                <a:lnTo>
                  <a:pt x="855" y="1793"/>
                </a:lnTo>
                <a:lnTo>
                  <a:pt x="855" y="1785"/>
                </a:lnTo>
                <a:lnTo>
                  <a:pt x="855" y="1764"/>
                </a:lnTo>
                <a:lnTo>
                  <a:pt x="854" y="1741"/>
                </a:lnTo>
                <a:lnTo>
                  <a:pt x="853" y="1723"/>
                </a:lnTo>
                <a:lnTo>
                  <a:pt x="853" y="1723"/>
                </a:lnTo>
                <a:lnTo>
                  <a:pt x="851" y="1716"/>
                </a:lnTo>
                <a:lnTo>
                  <a:pt x="849" y="1710"/>
                </a:lnTo>
                <a:lnTo>
                  <a:pt x="842" y="1696"/>
                </a:lnTo>
                <a:lnTo>
                  <a:pt x="835" y="1687"/>
                </a:lnTo>
                <a:lnTo>
                  <a:pt x="832" y="1683"/>
                </a:lnTo>
                <a:lnTo>
                  <a:pt x="832" y="1683"/>
                </a:lnTo>
                <a:lnTo>
                  <a:pt x="831" y="1683"/>
                </a:lnTo>
                <a:lnTo>
                  <a:pt x="830" y="1680"/>
                </a:lnTo>
                <a:lnTo>
                  <a:pt x="829" y="1677"/>
                </a:lnTo>
                <a:lnTo>
                  <a:pt x="827" y="1668"/>
                </a:lnTo>
                <a:lnTo>
                  <a:pt x="827" y="1668"/>
                </a:lnTo>
                <a:lnTo>
                  <a:pt x="829" y="1662"/>
                </a:lnTo>
                <a:lnTo>
                  <a:pt x="829" y="1658"/>
                </a:lnTo>
                <a:lnTo>
                  <a:pt x="829" y="1653"/>
                </a:lnTo>
                <a:lnTo>
                  <a:pt x="822" y="1637"/>
                </a:lnTo>
                <a:lnTo>
                  <a:pt x="822" y="1637"/>
                </a:lnTo>
                <a:lnTo>
                  <a:pt x="818" y="1627"/>
                </a:lnTo>
                <a:lnTo>
                  <a:pt x="817" y="1620"/>
                </a:lnTo>
                <a:lnTo>
                  <a:pt x="816" y="1610"/>
                </a:lnTo>
                <a:lnTo>
                  <a:pt x="815" y="1606"/>
                </a:lnTo>
                <a:lnTo>
                  <a:pt x="812" y="1602"/>
                </a:lnTo>
                <a:lnTo>
                  <a:pt x="808" y="1597"/>
                </a:lnTo>
                <a:lnTo>
                  <a:pt x="802" y="1592"/>
                </a:lnTo>
                <a:lnTo>
                  <a:pt x="802" y="1592"/>
                </a:lnTo>
                <a:lnTo>
                  <a:pt x="791" y="1584"/>
                </a:lnTo>
                <a:lnTo>
                  <a:pt x="772" y="1574"/>
                </a:lnTo>
                <a:lnTo>
                  <a:pt x="724" y="1553"/>
                </a:lnTo>
                <a:lnTo>
                  <a:pt x="661" y="1526"/>
                </a:lnTo>
                <a:lnTo>
                  <a:pt x="661" y="1526"/>
                </a:lnTo>
                <a:lnTo>
                  <a:pt x="689" y="1521"/>
                </a:lnTo>
                <a:lnTo>
                  <a:pt x="752" y="1509"/>
                </a:lnTo>
                <a:lnTo>
                  <a:pt x="787" y="1504"/>
                </a:lnTo>
                <a:lnTo>
                  <a:pt x="821" y="1499"/>
                </a:lnTo>
                <a:lnTo>
                  <a:pt x="849" y="1496"/>
                </a:lnTo>
                <a:lnTo>
                  <a:pt x="860" y="1496"/>
                </a:lnTo>
                <a:lnTo>
                  <a:pt x="868" y="1496"/>
                </a:lnTo>
                <a:lnTo>
                  <a:pt x="868" y="1496"/>
                </a:lnTo>
                <a:lnTo>
                  <a:pt x="888" y="1499"/>
                </a:lnTo>
                <a:lnTo>
                  <a:pt x="898" y="1499"/>
                </a:lnTo>
                <a:lnTo>
                  <a:pt x="904" y="1501"/>
                </a:lnTo>
                <a:lnTo>
                  <a:pt x="913" y="1506"/>
                </a:lnTo>
                <a:lnTo>
                  <a:pt x="913" y="1506"/>
                </a:lnTo>
                <a:lnTo>
                  <a:pt x="918" y="1510"/>
                </a:lnTo>
                <a:lnTo>
                  <a:pt x="922" y="1516"/>
                </a:lnTo>
                <a:lnTo>
                  <a:pt x="924" y="1521"/>
                </a:lnTo>
                <a:lnTo>
                  <a:pt x="927" y="1528"/>
                </a:lnTo>
                <a:lnTo>
                  <a:pt x="928" y="1538"/>
                </a:lnTo>
                <a:lnTo>
                  <a:pt x="928" y="1541"/>
                </a:lnTo>
                <a:lnTo>
                  <a:pt x="928" y="1541"/>
                </a:lnTo>
                <a:lnTo>
                  <a:pt x="924" y="1545"/>
                </a:lnTo>
                <a:lnTo>
                  <a:pt x="918" y="1557"/>
                </a:lnTo>
                <a:lnTo>
                  <a:pt x="913" y="1564"/>
                </a:lnTo>
                <a:lnTo>
                  <a:pt x="911" y="1573"/>
                </a:lnTo>
                <a:lnTo>
                  <a:pt x="908" y="1582"/>
                </a:lnTo>
                <a:lnTo>
                  <a:pt x="908" y="1592"/>
                </a:lnTo>
                <a:lnTo>
                  <a:pt x="908" y="1592"/>
                </a:lnTo>
                <a:lnTo>
                  <a:pt x="909" y="1602"/>
                </a:lnTo>
                <a:lnTo>
                  <a:pt x="912" y="1611"/>
                </a:lnTo>
                <a:lnTo>
                  <a:pt x="914" y="1620"/>
                </a:lnTo>
                <a:lnTo>
                  <a:pt x="917" y="1626"/>
                </a:lnTo>
                <a:lnTo>
                  <a:pt x="922" y="1632"/>
                </a:lnTo>
                <a:lnTo>
                  <a:pt x="926" y="1637"/>
                </a:lnTo>
                <a:lnTo>
                  <a:pt x="929" y="1641"/>
                </a:lnTo>
                <a:lnTo>
                  <a:pt x="933" y="1643"/>
                </a:lnTo>
                <a:lnTo>
                  <a:pt x="933" y="1643"/>
                </a:lnTo>
                <a:lnTo>
                  <a:pt x="943" y="1643"/>
                </a:lnTo>
                <a:lnTo>
                  <a:pt x="951" y="1643"/>
                </a:lnTo>
                <a:lnTo>
                  <a:pt x="957" y="1640"/>
                </a:lnTo>
                <a:lnTo>
                  <a:pt x="964" y="1637"/>
                </a:lnTo>
                <a:lnTo>
                  <a:pt x="970" y="1634"/>
                </a:lnTo>
                <a:lnTo>
                  <a:pt x="975" y="1629"/>
                </a:lnTo>
                <a:lnTo>
                  <a:pt x="979" y="1622"/>
                </a:lnTo>
                <a:lnTo>
                  <a:pt x="979" y="1622"/>
                </a:lnTo>
                <a:lnTo>
                  <a:pt x="984" y="1608"/>
                </a:lnTo>
                <a:lnTo>
                  <a:pt x="987" y="1598"/>
                </a:lnTo>
                <a:lnTo>
                  <a:pt x="989" y="1593"/>
                </a:lnTo>
                <a:lnTo>
                  <a:pt x="987" y="1588"/>
                </a:lnTo>
                <a:lnTo>
                  <a:pt x="986" y="1583"/>
                </a:lnTo>
                <a:lnTo>
                  <a:pt x="984" y="1577"/>
                </a:lnTo>
                <a:lnTo>
                  <a:pt x="984" y="1577"/>
                </a:lnTo>
                <a:lnTo>
                  <a:pt x="977" y="1565"/>
                </a:lnTo>
                <a:lnTo>
                  <a:pt x="975" y="1557"/>
                </a:lnTo>
                <a:lnTo>
                  <a:pt x="969" y="1541"/>
                </a:lnTo>
                <a:lnTo>
                  <a:pt x="969" y="1541"/>
                </a:lnTo>
                <a:lnTo>
                  <a:pt x="967" y="1538"/>
                </a:lnTo>
                <a:lnTo>
                  <a:pt x="969" y="1535"/>
                </a:lnTo>
                <a:lnTo>
                  <a:pt x="971" y="1529"/>
                </a:lnTo>
                <a:lnTo>
                  <a:pt x="970" y="1525"/>
                </a:lnTo>
                <a:lnTo>
                  <a:pt x="967" y="1521"/>
                </a:lnTo>
                <a:lnTo>
                  <a:pt x="962" y="1515"/>
                </a:lnTo>
                <a:lnTo>
                  <a:pt x="953" y="1506"/>
                </a:lnTo>
                <a:lnTo>
                  <a:pt x="953" y="1506"/>
                </a:lnTo>
                <a:lnTo>
                  <a:pt x="935" y="1488"/>
                </a:lnTo>
                <a:lnTo>
                  <a:pt x="918" y="1473"/>
                </a:lnTo>
                <a:lnTo>
                  <a:pt x="911" y="1468"/>
                </a:lnTo>
                <a:lnTo>
                  <a:pt x="903" y="1463"/>
                </a:lnTo>
                <a:lnTo>
                  <a:pt x="893" y="1461"/>
                </a:lnTo>
                <a:lnTo>
                  <a:pt x="883" y="1461"/>
                </a:lnTo>
                <a:lnTo>
                  <a:pt x="883" y="1461"/>
                </a:lnTo>
                <a:lnTo>
                  <a:pt x="600" y="1476"/>
                </a:lnTo>
                <a:lnTo>
                  <a:pt x="590" y="1334"/>
                </a:lnTo>
                <a:lnTo>
                  <a:pt x="590" y="1334"/>
                </a:lnTo>
                <a:lnTo>
                  <a:pt x="591" y="1324"/>
                </a:lnTo>
                <a:lnTo>
                  <a:pt x="591" y="1317"/>
                </a:lnTo>
                <a:lnTo>
                  <a:pt x="591" y="1314"/>
                </a:lnTo>
                <a:lnTo>
                  <a:pt x="590" y="1314"/>
                </a:lnTo>
                <a:lnTo>
                  <a:pt x="590" y="1314"/>
                </a:lnTo>
                <a:lnTo>
                  <a:pt x="589" y="1314"/>
                </a:lnTo>
                <a:lnTo>
                  <a:pt x="588" y="1312"/>
                </a:lnTo>
                <a:lnTo>
                  <a:pt x="586" y="1304"/>
                </a:lnTo>
                <a:lnTo>
                  <a:pt x="585" y="1294"/>
                </a:lnTo>
                <a:lnTo>
                  <a:pt x="580" y="1274"/>
                </a:lnTo>
                <a:lnTo>
                  <a:pt x="580" y="1274"/>
                </a:lnTo>
                <a:lnTo>
                  <a:pt x="738" y="1269"/>
                </a:lnTo>
                <a:lnTo>
                  <a:pt x="913" y="1263"/>
                </a:lnTo>
                <a:lnTo>
                  <a:pt x="913" y="1263"/>
                </a:lnTo>
                <a:lnTo>
                  <a:pt x="929" y="1262"/>
                </a:lnTo>
                <a:lnTo>
                  <a:pt x="942" y="1260"/>
                </a:lnTo>
                <a:lnTo>
                  <a:pt x="951" y="1255"/>
                </a:lnTo>
                <a:lnTo>
                  <a:pt x="958" y="1248"/>
                </a:lnTo>
                <a:lnTo>
                  <a:pt x="958" y="1248"/>
                </a:lnTo>
                <a:lnTo>
                  <a:pt x="961" y="1242"/>
                </a:lnTo>
                <a:lnTo>
                  <a:pt x="965" y="1232"/>
                </a:lnTo>
                <a:lnTo>
                  <a:pt x="971" y="1208"/>
                </a:lnTo>
                <a:lnTo>
                  <a:pt x="975" y="1197"/>
                </a:lnTo>
                <a:lnTo>
                  <a:pt x="976" y="1193"/>
                </a:lnTo>
                <a:lnTo>
                  <a:pt x="979" y="1190"/>
                </a:lnTo>
                <a:lnTo>
                  <a:pt x="981" y="1190"/>
                </a:lnTo>
                <a:lnTo>
                  <a:pt x="984" y="1190"/>
                </a:lnTo>
                <a:lnTo>
                  <a:pt x="986" y="1193"/>
                </a:lnTo>
                <a:lnTo>
                  <a:pt x="989" y="1198"/>
                </a:lnTo>
                <a:lnTo>
                  <a:pt x="989" y="1198"/>
                </a:lnTo>
                <a:lnTo>
                  <a:pt x="996" y="1217"/>
                </a:lnTo>
                <a:lnTo>
                  <a:pt x="1005" y="1248"/>
                </a:lnTo>
                <a:lnTo>
                  <a:pt x="1025" y="1330"/>
                </a:lnTo>
                <a:lnTo>
                  <a:pt x="1042" y="1410"/>
                </a:lnTo>
                <a:lnTo>
                  <a:pt x="1047" y="1437"/>
                </a:lnTo>
                <a:lnTo>
                  <a:pt x="1049" y="1450"/>
                </a:lnTo>
                <a:lnTo>
                  <a:pt x="1049" y="1450"/>
                </a:lnTo>
                <a:lnTo>
                  <a:pt x="1048" y="1472"/>
                </a:lnTo>
                <a:lnTo>
                  <a:pt x="1044" y="1506"/>
                </a:lnTo>
                <a:lnTo>
                  <a:pt x="1039" y="1552"/>
                </a:lnTo>
                <a:lnTo>
                  <a:pt x="1059" y="1552"/>
                </a:lnTo>
                <a:lnTo>
                  <a:pt x="1059" y="1552"/>
                </a:lnTo>
                <a:lnTo>
                  <a:pt x="1061" y="1589"/>
                </a:lnTo>
                <a:lnTo>
                  <a:pt x="1062" y="1619"/>
                </a:lnTo>
                <a:lnTo>
                  <a:pt x="1064" y="1637"/>
                </a:lnTo>
                <a:lnTo>
                  <a:pt x="1064" y="1637"/>
                </a:lnTo>
                <a:lnTo>
                  <a:pt x="1066" y="1643"/>
                </a:lnTo>
                <a:lnTo>
                  <a:pt x="1068" y="1646"/>
                </a:lnTo>
                <a:lnTo>
                  <a:pt x="1075" y="1653"/>
                </a:lnTo>
                <a:lnTo>
                  <a:pt x="1080" y="1655"/>
                </a:lnTo>
                <a:lnTo>
                  <a:pt x="1085" y="1658"/>
                </a:lnTo>
                <a:lnTo>
                  <a:pt x="1085" y="1658"/>
                </a:lnTo>
                <a:lnTo>
                  <a:pt x="1097" y="1659"/>
                </a:lnTo>
                <a:lnTo>
                  <a:pt x="1121" y="1659"/>
                </a:lnTo>
                <a:lnTo>
                  <a:pt x="1149" y="1659"/>
                </a:lnTo>
                <a:lnTo>
                  <a:pt x="1170" y="1658"/>
                </a:lnTo>
                <a:lnTo>
                  <a:pt x="1170" y="1658"/>
                </a:lnTo>
                <a:lnTo>
                  <a:pt x="1274" y="1651"/>
                </a:lnTo>
                <a:lnTo>
                  <a:pt x="1339" y="1645"/>
                </a:lnTo>
                <a:lnTo>
                  <a:pt x="1363" y="1641"/>
                </a:lnTo>
                <a:lnTo>
                  <a:pt x="1372" y="1639"/>
                </a:lnTo>
                <a:lnTo>
                  <a:pt x="1377" y="1637"/>
                </a:lnTo>
                <a:lnTo>
                  <a:pt x="1377" y="1637"/>
                </a:lnTo>
                <a:lnTo>
                  <a:pt x="1390" y="1631"/>
                </a:lnTo>
                <a:lnTo>
                  <a:pt x="1395" y="1627"/>
                </a:lnTo>
                <a:lnTo>
                  <a:pt x="1400" y="1625"/>
                </a:lnTo>
                <a:lnTo>
                  <a:pt x="1402" y="1621"/>
                </a:lnTo>
                <a:lnTo>
                  <a:pt x="1404" y="1617"/>
                </a:lnTo>
                <a:lnTo>
                  <a:pt x="1404" y="1613"/>
                </a:lnTo>
                <a:lnTo>
                  <a:pt x="1402" y="1607"/>
                </a:lnTo>
                <a:lnTo>
                  <a:pt x="1402" y="1607"/>
                </a:lnTo>
                <a:lnTo>
                  <a:pt x="1400" y="1601"/>
                </a:lnTo>
                <a:lnTo>
                  <a:pt x="1397" y="1595"/>
                </a:lnTo>
                <a:lnTo>
                  <a:pt x="1394" y="1589"/>
                </a:lnTo>
                <a:lnTo>
                  <a:pt x="1389" y="1584"/>
                </a:lnTo>
                <a:lnTo>
                  <a:pt x="1385" y="1581"/>
                </a:lnTo>
                <a:lnTo>
                  <a:pt x="1379" y="1577"/>
                </a:lnTo>
                <a:lnTo>
                  <a:pt x="1373" y="1573"/>
                </a:lnTo>
                <a:lnTo>
                  <a:pt x="1367" y="1572"/>
                </a:lnTo>
                <a:lnTo>
                  <a:pt x="1367" y="1572"/>
                </a:lnTo>
                <a:lnTo>
                  <a:pt x="1352" y="1569"/>
                </a:lnTo>
                <a:lnTo>
                  <a:pt x="1334" y="1567"/>
                </a:lnTo>
                <a:lnTo>
                  <a:pt x="1317" y="1567"/>
                </a:lnTo>
                <a:lnTo>
                  <a:pt x="1307" y="1567"/>
                </a:lnTo>
                <a:lnTo>
                  <a:pt x="1307" y="1567"/>
                </a:lnTo>
                <a:lnTo>
                  <a:pt x="1300" y="1565"/>
                </a:lnTo>
                <a:lnTo>
                  <a:pt x="1289" y="1563"/>
                </a:lnTo>
                <a:lnTo>
                  <a:pt x="1257" y="1552"/>
                </a:lnTo>
                <a:lnTo>
                  <a:pt x="1216" y="1536"/>
                </a:lnTo>
                <a:lnTo>
                  <a:pt x="1236" y="1531"/>
                </a:lnTo>
                <a:lnTo>
                  <a:pt x="1236" y="1531"/>
                </a:lnTo>
                <a:lnTo>
                  <a:pt x="1232" y="1425"/>
                </a:lnTo>
                <a:lnTo>
                  <a:pt x="1230" y="1341"/>
                </a:lnTo>
                <a:lnTo>
                  <a:pt x="1230" y="1305"/>
                </a:lnTo>
                <a:lnTo>
                  <a:pt x="1231" y="1279"/>
                </a:lnTo>
                <a:lnTo>
                  <a:pt x="1231" y="1279"/>
                </a:lnTo>
                <a:lnTo>
                  <a:pt x="1233" y="1237"/>
                </a:lnTo>
                <a:lnTo>
                  <a:pt x="1237" y="1194"/>
                </a:lnTo>
                <a:lnTo>
                  <a:pt x="1237" y="1174"/>
                </a:lnTo>
                <a:lnTo>
                  <a:pt x="1236" y="1152"/>
                </a:lnTo>
                <a:lnTo>
                  <a:pt x="1235" y="1132"/>
                </a:lnTo>
                <a:lnTo>
                  <a:pt x="1231" y="1112"/>
                </a:lnTo>
                <a:lnTo>
                  <a:pt x="1231" y="1112"/>
                </a:lnTo>
                <a:lnTo>
                  <a:pt x="1223" y="1082"/>
                </a:lnTo>
                <a:lnTo>
                  <a:pt x="1220" y="1065"/>
                </a:lnTo>
                <a:lnTo>
                  <a:pt x="1216" y="1056"/>
                </a:lnTo>
                <a:lnTo>
                  <a:pt x="1216" y="1056"/>
                </a:lnTo>
                <a:lnTo>
                  <a:pt x="1230" y="1056"/>
                </a:lnTo>
                <a:lnTo>
                  <a:pt x="1244" y="1055"/>
                </a:lnTo>
                <a:lnTo>
                  <a:pt x="1259" y="1051"/>
                </a:lnTo>
                <a:lnTo>
                  <a:pt x="1265" y="1050"/>
                </a:lnTo>
                <a:lnTo>
                  <a:pt x="1273" y="1046"/>
                </a:lnTo>
                <a:lnTo>
                  <a:pt x="1279" y="1042"/>
                </a:lnTo>
                <a:lnTo>
                  <a:pt x="1283" y="1037"/>
                </a:lnTo>
                <a:lnTo>
                  <a:pt x="1286" y="1031"/>
                </a:lnTo>
                <a:lnTo>
                  <a:pt x="1289" y="1023"/>
                </a:lnTo>
                <a:lnTo>
                  <a:pt x="1289" y="1016"/>
                </a:lnTo>
                <a:lnTo>
                  <a:pt x="1286" y="1006"/>
                </a:lnTo>
                <a:lnTo>
                  <a:pt x="1286" y="1006"/>
                </a:lnTo>
                <a:lnTo>
                  <a:pt x="1279" y="988"/>
                </a:lnTo>
                <a:lnTo>
                  <a:pt x="1271" y="974"/>
                </a:lnTo>
                <a:lnTo>
                  <a:pt x="1262" y="963"/>
                </a:lnTo>
                <a:lnTo>
                  <a:pt x="1254" y="955"/>
                </a:lnTo>
                <a:lnTo>
                  <a:pt x="1246" y="950"/>
                </a:lnTo>
                <a:lnTo>
                  <a:pt x="1237" y="945"/>
                </a:lnTo>
                <a:lnTo>
                  <a:pt x="1228" y="940"/>
                </a:lnTo>
                <a:lnTo>
                  <a:pt x="1221" y="935"/>
                </a:lnTo>
                <a:lnTo>
                  <a:pt x="1221" y="935"/>
                </a:lnTo>
                <a:lnTo>
                  <a:pt x="1188" y="908"/>
                </a:lnTo>
                <a:lnTo>
                  <a:pt x="1170" y="895"/>
                </a:lnTo>
                <a:lnTo>
                  <a:pt x="1170" y="895"/>
                </a:lnTo>
                <a:lnTo>
                  <a:pt x="1172" y="871"/>
                </a:lnTo>
                <a:lnTo>
                  <a:pt x="1172" y="847"/>
                </a:lnTo>
                <a:lnTo>
                  <a:pt x="1170" y="824"/>
                </a:lnTo>
                <a:lnTo>
                  <a:pt x="1170" y="824"/>
                </a:lnTo>
                <a:lnTo>
                  <a:pt x="1169" y="819"/>
                </a:lnTo>
                <a:lnTo>
                  <a:pt x="1167" y="814"/>
                </a:lnTo>
                <a:lnTo>
                  <a:pt x="1163" y="809"/>
                </a:lnTo>
                <a:lnTo>
                  <a:pt x="1158" y="804"/>
                </a:lnTo>
                <a:lnTo>
                  <a:pt x="1146" y="795"/>
                </a:lnTo>
                <a:lnTo>
                  <a:pt x="1131" y="786"/>
                </a:lnTo>
                <a:lnTo>
                  <a:pt x="1115" y="778"/>
                </a:lnTo>
                <a:lnTo>
                  <a:pt x="1098" y="771"/>
                </a:lnTo>
                <a:lnTo>
                  <a:pt x="1069" y="758"/>
                </a:lnTo>
                <a:lnTo>
                  <a:pt x="1069" y="758"/>
                </a:lnTo>
                <a:lnTo>
                  <a:pt x="1046" y="748"/>
                </a:lnTo>
                <a:lnTo>
                  <a:pt x="1023" y="743"/>
                </a:lnTo>
                <a:lnTo>
                  <a:pt x="1014" y="742"/>
                </a:lnTo>
                <a:lnTo>
                  <a:pt x="1006" y="740"/>
                </a:lnTo>
                <a:lnTo>
                  <a:pt x="999" y="742"/>
                </a:lnTo>
                <a:lnTo>
                  <a:pt x="994" y="743"/>
                </a:lnTo>
                <a:lnTo>
                  <a:pt x="994" y="743"/>
                </a:lnTo>
                <a:lnTo>
                  <a:pt x="942" y="769"/>
                </a:lnTo>
                <a:lnTo>
                  <a:pt x="898" y="793"/>
                </a:lnTo>
                <a:lnTo>
                  <a:pt x="888" y="804"/>
                </a:lnTo>
                <a:lnTo>
                  <a:pt x="888" y="804"/>
                </a:lnTo>
                <a:lnTo>
                  <a:pt x="879" y="795"/>
                </a:lnTo>
                <a:lnTo>
                  <a:pt x="863" y="778"/>
                </a:lnTo>
                <a:lnTo>
                  <a:pt x="863" y="778"/>
                </a:lnTo>
                <a:lnTo>
                  <a:pt x="855" y="771"/>
                </a:lnTo>
                <a:lnTo>
                  <a:pt x="850" y="766"/>
                </a:lnTo>
                <a:lnTo>
                  <a:pt x="837" y="758"/>
                </a:lnTo>
                <a:lnTo>
                  <a:pt x="837" y="758"/>
                </a:lnTo>
                <a:lnTo>
                  <a:pt x="832" y="756"/>
                </a:lnTo>
                <a:lnTo>
                  <a:pt x="824" y="752"/>
                </a:lnTo>
                <a:lnTo>
                  <a:pt x="801" y="745"/>
                </a:lnTo>
                <a:lnTo>
                  <a:pt x="779" y="738"/>
                </a:lnTo>
                <a:lnTo>
                  <a:pt x="772" y="735"/>
                </a:lnTo>
                <a:lnTo>
                  <a:pt x="767" y="733"/>
                </a:lnTo>
                <a:lnTo>
                  <a:pt x="767" y="733"/>
                </a:lnTo>
                <a:lnTo>
                  <a:pt x="753" y="726"/>
                </a:lnTo>
                <a:lnTo>
                  <a:pt x="726" y="715"/>
                </a:lnTo>
                <a:lnTo>
                  <a:pt x="696" y="702"/>
                </a:lnTo>
                <a:lnTo>
                  <a:pt x="671" y="692"/>
                </a:lnTo>
                <a:lnTo>
                  <a:pt x="671" y="692"/>
                </a:lnTo>
                <a:lnTo>
                  <a:pt x="656" y="685"/>
                </a:lnTo>
                <a:lnTo>
                  <a:pt x="647" y="678"/>
                </a:lnTo>
                <a:lnTo>
                  <a:pt x="642" y="673"/>
                </a:lnTo>
                <a:lnTo>
                  <a:pt x="641" y="672"/>
                </a:lnTo>
                <a:lnTo>
                  <a:pt x="530" y="672"/>
                </a:lnTo>
                <a:lnTo>
                  <a:pt x="530" y="672"/>
                </a:lnTo>
                <a:lnTo>
                  <a:pt x="629" y="646"/>
                </a:lnTo>
                <a:lnTo>
                  <a:pt x="697" y="627"/>
                </a:lnTo>
                <a:lnTo>
                  <a:pt x="731" y="617"/>
                </a:lnTo>
                <a:lnTo>
                  <a:pt x="731" y="617"/>
                </a:lnTo>
                <a:lnTo>
                  <a:pt x="811" y="558"/>
                </a:lnTo>
                <a:lnTo>
                  <a:pt x="865" y="521"/>
                </a:lnTo>
                <a:lnTo>
                  <a:pt x="887" y="507"/>
                </a:lnTo>
                <a:lnTo>
                  <a:pt x="898" y="500"/>
                </a:lnTo>
                <a:lnTo>
                  <a:pt x="898" y="500"/>
                </a:lnTo>
                <a:lnTo>
                  <a:pt x="905" y="497"/>
                </a:lnTo>
                <a:lnTo>
                  <a:pt x="916" y="490"/>
                </a:lnTo>
                <a:lnTo>
                  <a:pt x="940" y="473"/>
                </a:lnTo>
                <a:lnTo>
                  <a:pt x="969" y="450"/>
                </a:lnTo>
                <a:lnTo>
                  <a:pt x="958" y="414"/>
                </a:lnTo>
                <a:lnTo>
                  <a:pt x="958" y="414"/>
                </a:lnTo>
                <a:lnTo>
                  <a:pt x="960" y="414"/>
                </a:lnTo>
                <a:lnTo>
                  <a:pt x="965" y="414"/>
                </a:lnTo>
                <a:lnTo>
                  <a:pt x="979" y="412"/>
                </a:lnTo>
                <a:lnTo>
                  <a:pt x="1004" y="404"/>
                </a:lnTo>
                <a:lnTo>
                  <a:pt x="1004" y="404"/>
                </a:lnTo>
                <a:lnTo>
                  <a:pt x="1020" y="398"/>
                </a:lnTo>
                <a:lnTo>
                  <a:pt x="1034" y="390"/>
                </a:lnTo>
                <a:lnTo>
                  <a:pt x="1048" y="382"/>
                </a:lnTo>
                <a:lnTo>
                  <a:pt x="1061" y="371"/>
                </a:lnTo>
                <a:lnTo>
                  <a:pt x="1078" y="355"/>
                </a:lnTo>
                <a:lnTo>
                  <a:pt x="1090" y="344"/>
                </a:lnTo>
                <a:lnTo>
                  <a:pt x="1090" y="344"/>
                </a:lnTo>
                <a:lnTo>
                  <a:pt x="1092" y="340"/>
                </a:lnTo>
                <a:lnTo>
                  <a:pt x="1095" y="335"/>
                </a:lnTo>
                <a:lnTo>
                  <a:pt x="1100" y="323"/>
                </a:lnTo>
                <a:lnTo>
                  <a:pt x="1101" y="312"/>
                </a:lnTo>
                <a:lnTo>
                  <a:pt x="1101" y="307"/>
                </a:lnTo>
                <a:lnTo>
                  <a:pt x="1100" y="303"/>
                </a:lnTo>
                <a:lnTo>
                  <a:pt x="1100" y="303"/>
                </a:lnTo>
                <a:lnTo>
                  <a:pt x="1093" y="289"/>
                </a:lnTo>
                <a:lnTo>
                  <a:pt x="1090" y="283"/>
                </a:lnTo>
                <a:lnTo>
                  <a:pt x="1090" y="283"/>
                </a:lnTo>
                <a:lnTo>
                  <a:pt x="1091" y="280"/>
                </a:lnTo>
                <a:lnTo>
                  <a:pt x="1092" y="274"/>
                </a:lnTo>
                <a:lnTo>
                  <a:pt x="1092" y="265"/>
                </a:lnTo>
                <a:lnTo>
                  <a:pt x="1092" y="262"/>
                </a:lnTo>
                <a:lnTo>
                  <a:pt x="1090" y="258"/>
                </a:lnTo>
                <a:lnTo>
                  <a:pt x="1090" y="258"/>
                </a:lnTo>
                <a:lnTo>
                  <a:pt x="1088" y="256"/>
                </a:lnTo>
                <a:lnTo>
                  <a:pt x="1085" y="255"/>
                </a:lnTo>
                <a:lnTo>
                  <a:pt x="1078" y="255"/>
                </a:lnTo>
                <a:lnTo>
                  <a:pt x="1058" y="256"/>
                </a:lnTo>
                <a:lnTo>
                  <a:pt x="1040" y="259"/>
                </a:lnTo>
                <a:lnTo>
                  <a:pt x="1035" y="259"/>
                </a:lnTo>
                <a:lnTo>
                  <a:pt x="1034" y="259"/>
                </a:lnTo>
                <a:lnTo>
                  <a:pt x="1034" y="258"/>
                </a:lnTo>
                <a:lnTo>
                  <a:pt x="1034" y="258"/>
                </a:lnTo>
                <a:lnTo>
                  <a:pt x="1039" y="254"/>
                </a:lnTo>
                <a:lnTo>
                  <a:pt x="1049" y="246"/>
                </a:lnTo>
                <a:lnTo>
                  <a:pt x="1077" y="226"/>
                </a:lnTo>
                <a:lnTo>
                  <a:pt x="1091" y="216"/>
                </a:lnTo>
                <a:lnTo>
                  <a:pt x="1102" y="206"/>
                </a:lnTo>
                <a:lnTo>
                  <a:pt x="1107" y="201"/>
                </a:lnTo>
                <a:lnTo>
                  <a:pt x="1110" y="197"/>
                </a:lnTo>
                <a:lnTo>
                  <a:pt x="1111" y="195"/>
                </a:lnTo>
                <a:lnTo>
                  <a:pt x="1110" y="192"/>
                </a:lnTo>
                <a:lnTo>
                  <a:pt x="1110" y="192"/>
                </a:lnTo>
                <a:lnTo>
                  <a:pt x="1107" y="191"/>
                </a:lnTo>
                <a:lnTo>
                  <a:pt x="1105" y="189"/>
                </a:lnTo>
                <a:lnTo>
                  <a:pt x="1098" y="189"/>
                </a:lnTo>
                <a:lnTo>
                  <a:pt x="1090" y="191"/>
                </a:lnTo>
                <a:lnTo>
                  <a:pt x="1081" y="193"/>
                </a:lnTo>
                <a:lnTo>
                  <a:pt x="1063" y="201"/>
                </a:lnTo>
                <a:lnTo>
                  <a:pt x="1049" y="207"/>
                </a:lnTo>
                <a:lnTo>
                  <a:pt x="1049" y="207"/>
                </a:lnTo>
                <a:lnTo>
                  <a:pt x="1043" y="211"/>
                </a:lnTo>
                <a:lnTo>
                  <a:pt x="1037" y="217"/>
                </a:lnTo>
                <a:lnTo>
                  <a:pt x="1020" y="231"/>
                </a:lnTo>
                <a:lnTo>
                  <a:pt x="1005" y="246"/>
                </a:lnTo>
                <a:lnTo>
                  <a:pt x="999" y="250"/>
                </a:lnTo>
                <a:lnTo>
                  <a:pt x="994" y="253"/>
                </a:lnTo>
                <a:lnTo>
                  <a:pt x="994" y="253"/>
                </a:lnTo>
                <a:lnTo>
                  <a:pt x="986" y="254"/>
                </a:lnTo>
                <a:lnTo>
                  <a:pt x="980" y="253"/>
                </a:lnTo>
                <a:lnTo>
                  <a:pt x="974" y="253"/>
                </a:lnTo>
                <a:lnTo>
                  <a:pt x="974" y="253"/>
                </a:lnTo>
                <a:lnTo>
                  <a:pt x="975" y="249"/>
                </a:lnTo>
                <a:lnTo>
                  <a:pt x="979" y="238"/>
                </a:lnTo>
                <a:lnTo>
                  <a:pt x="980" y="231"/>
                </a:lnTo>
                <a:lnTo>
                  <a:pt x="981" y="225"/>
                </a:lnTo>
                <a:lnTo>
                  <a:pt x="980" y="219"/>
                </a:lnTo>
                <a:lnTo>
                  <a:pt x="979" y="212"/>
                </a:lnTo>
                <a:lnTo>
                  <a:pt x="979" y="212"/>
                </a:lnTo>
                <a:lnTo>
                  <a:pt x="971" y="200"/>
                </a:lnTo>
                <a:lnTo>
                  <a:pt x="962" y="187"/>
                </a:lnTo>
                <a:lnTo>
                  <a:pt x="957" y="183"/>
                </a:lnTo>
                <a:lnTo>
                  <a:pt x="953" y="181"/>
                </a:lnTo>
                <a:lnTo>
                  <a:pt x="951" y="179"/>
                </a:lnTo>
                <a:lnTo>
                  <a:pt x="950" y="181"/>
                </a:lnTo>
                <a:lnTo>
                  <a:pt x="948" y="182"/>
                </a:lnTo>
                <a:lnTo>
                  <a:pt x="948" y="182"/>
                </a:lnTo>
                <a:lnTo>
                  <a:pt x="947" y="189"/>
                </a:lnTo>
                <a:lnTo>
                  <a:pt x="947" y="197"/>
                </a:lnTo>
                <a:lnTo>
                  <a:pt x="948" y="205"/>
                </a:lnTo>
                <a:lnTo>
                  <a:pt x="948" y="212"/>
                </a:lnTo>
                <a:lnTo>
                  <a:pt x="948" y="212"/>
                </a:lnTo>
                <a:lnTo>
                  <a:pt x="947" y="221"/>
                </a:lnTo>
                <a:lnTo>
                  <a:pt x="947" y="232"/>
                </a:lnTo>
                <a:lnTo>
                  <a:pt x="946" y="244"/>
                </a:lnTo>
                <a:lnTo>
                  <a:pt x="943" y="253"/>
                </a:lnTo>
                <a:lnTo>
                  <a:pt x="943" y="253"/>
                </a:lnTo>
                <a:lnTo>
                  <a:pt x="941" y="259"/>
                </a:lnTo>
                <a:lnTo>
                  <a:pt x="941" y="264"/>
                </a:lnTo>
                <a:lnTo>
                  <a:pt x="938" y="269"/>
                </a:lnTo>
                <a:lnTo>
                  <a:pt x="933" y="278"/>
                </a:lnTo>
                <a:lnTo>
                  <a:pt x="933" y="278"/>
                </a:lnTo>
                <a:lnTo>
                  <a:pt x="929" y="284"/>
                </a:lnTo>
                <a:lnTo>
                  <a:pt x="926" y="292"/>
                </a:lnTo>
                <a:lnTo>
                  <a:pt x="919" y="311"/>
                </a:lnTo>
                <a:lnTo>
                  <a:pt x="913" y="334"/>
                </a:lnTo>
                <a:lnTo>
                  <a:pt x="898" y="323"/>
                </a:lnTo>
                <a:lnTo>
                  <a:pt x="898" y="323"/>
                </a:lnTo>
                <a:lnTo>
                  <a:pt x="859" y="354"/>
                </a:lnTo>
                <a:lnTo>
                  <a:pt x="768" y="419"/>
                </a:lnTo>
                <a:lnTo>
                  <a:pt x="719" y="455"/>
                </a:lnTo>
                <a:lnTo>
                  <a:pt x="673" y="486"/>
                </a:lnTo>
                <a:lnTo>
                  <a:pt x="653" y="498"/>
                </a:lnTo>
                <a:lnTo>
                  <a:pt x="637" y="508"/>
                </a:lnTo>
                <a:lnTo>
                  <a:pt x="624" y="514"/>
                </a:lnTo>
                <a:lnTo>
                  <a:pt x="619" y="515"/>
                </a:lnTo>
                <a:lnTo>
                  <a:pt x="615" y="515"/>
                </a:lnTo>
                <a:lnTo>
                  <a:pt x="615" y="515"/>
                </a:lnTo>
                <a:lnTo>
                  <a:pt x="598" y="513"/>
                </a:lnTo>
                <a:lnTo>
                  <a:pt x="570" y="508"/>
                </a:lnTo>
                <a:lnTo>
                  <a:pt x="503" y="493"/>
                </a:lnTo>
                <a:lnTo>
                  <a:pt x="414" y="470"/>
                </a:lnTo>
                <a:lnTo>
                  <a:pt x="363" y="435"/>
                </a:lnTo>
                <a:lnTo>
                  <a:pt x="378" y="404"/>
                </a:lnTo>
                <a:lnTo>
                  <a:pt x="323" y="394"/>
                </a:lnTo>
                <a:lnTo>
                  <a:pt x="333" y="369"/>
                </a:lnTo>
                <a:lnTo>
                  <a:pt x="333" y="369"/>
                </a:lnTo>
                <a:lnTo>
                  <a:pt x="339" y="368"/>
                </a:lnTo>
                <a:lnTo>
                  <a:pt x="354" y="364"/>
                </a:lnTo>
                <a:lnTo>
                  <a:pt x="363" y="361"/>
                </a:lnTo>
                <a:lnTo>
                  <a:pt x="371" y="358"/>
                </a:lnTo>
                <a:lnTo>
                  <a:pt x="378" y="354"/>
                </a:lnTo>
                <a:lnTo>
                  <a:pt x="383" y="349"/>
                </a:lnTo>
                <a:lnTo>
                  <a:pt x="383" y="349"/>
                </a:lnTo>
                <a:lnTo>
                  <a:pt x="385" y="345"/>
                </a:lnTo>
                <a:lnTo>
                  <a:pt x="386" y="341"/>
                </a:lnTo>
                <a:lnTo>
                  <a:pt x="388" y="328"/>
                </a:lnTo>
                <a:lnTo>
                  <a:pt x="390" y="313"/>
                </a:lnTo>
                <a:lnTo>
                  <a:pt x="390" y="296"/>
                </a:lnTo>
                <a:lnTo>
                  <a:pt x="390" y="265"/>
                </a:lnTo>
                <a:lnTo>
                  <a:pt x="388" y="248"/>
                </a:lnTo>
                <a:lnTo>
                  <a:pt x="388" y="248"/>
                </a:lnTo>
                <a:lnTo>
                  <a:pt x="388" y="244"/>
                </a:lnTo>
                <a:lnTo>
                  <a:pt x="386" y="240"/>
                </a:lnTo>
                <a:lnTo>
                  <a:pt x="381" y="229"/>
                </a:lnTo>
                <a:lnTo>
                  <a:pt x="376" y="220"/>
                </a:lnTo>
                <a:lnTo>
                  <a:pt x="373" y="212"/>
                </a:lnTo>
                <a:lnTo>
                  <a:pt x="373" y="212"/>
                </a:lnTo>
                <a:lnTo>
                  <a:pt x="368" y="198"/>
                </a:lnTo>
                <a:lnTo>
                  <a:pt x="358" y="174"/>
                </a:lnTo>
                <a:lnTo>
                  <a:pt x="343" y="141"/>
                </a:lnTo>
                <a:lnTo>
                  <a:pt x="318" y="81"/>
                </a:lnTo>
                <a:lnTo>
                  <a:pt x="338" y="86"/>
                </a:lnTo>
                <a:lnTo>
                  <a:pt x="333" y="61"/>
                </a:lnTo>
                <a:lnTo>
                  <a:pt x="343" y="51"/>
                </a:lnTo>
                <a:lnTo>
                  <a:pt x="343" y="51"/>
                </a:lnTo>
                <a:lnTo>
                  <a:pt x="320" y="42"/>
                </a:lnTo>
                <a:lnTo>
                  <a:pt x="303" y="35"/>
                </a:lnTo>
                <a:lnTo>
                  <a:pt x="292" y="30"/>
                </a:lnTo>
                <a:lnTo>
                  <a:pt x="292" y="30"/>
                </a:lnTo>
                <a:lnTo>
                  <a:pt x="269" y="19"/>
                </a:lnTo>
                <a:lnTo>
                  <a:pt x="247" y="10"/>
                </a:lnTo>
                <a:lnTo>
                  <a:pt x="247" y="10"/>
                </a:lnTo>
                <a:lnTo>
                  <a:pt x="226" y="5"/>
                </a:lnTo>
                <a:lnTo>
                  <a:pt x="207" y="2"/>
                </a:lnTo>
                <a:lnTo>
                  <a:pt x="192" y="0"/>
                </a:lnTo>
                <a:lnTo>
                  <a:pt x="192" y="0"/>
                </a:lnTo>
                <a:lnTo>
                  <a:pt x="188" y="0"/>
                </a:lnTo>
                <a:lnTo>
                  <a:pt x="184" y="1"/>
                </a:lnTo>
                <a:lnTo>
                  <a:pt x="176" y="5"/>
                </a:lnTo>
                <a:lnTo>
                  <a:pt x="166" y="10"/>
                </a:lnTo>
                <a:lnTo>
                  <a:pt x="158" y="18"/>
                </a:lnTo>
                <a:lnTo>
                  <a:pt x="142" y="29"/>
                </a:lnTo>
                <a:lnTo>
                  <a:pt x="136" y="35"/>
                </a:lnTo>
                <a:lnTo>
                  <a:pt x="136" y="35"/>
                </a:lnTo>
                <a:close/>
                <a:moveTo>
                  <a:pt x="676" y="788"/>
                </a:moveTo>
                <a:lnTo>
                  <a:pt x="752" y="793"/>
                </a:lnTo>
                <a:lnTo>
                  <a:pt x="752" y="793"/>
                </a:lnTo>
                <a:lnTo>
                  <a:pt x="762" y="816"/>
                </a:lnTo>
                <a:lnTo>
                  <a:pt x="771" y="831"/>
                </a:lnTo>
                <a:lnTo>
                  <a:pt x="774" y="836"/>
                </a:lnTo>
                <a:lnTo>
                  <a:pt x="777" y="839"/>
                </a:lnTo>
                <a:lnTo>
                  <a:pt x="777" y="839"/>
                </a:lnTo>
                <a:lnTo>
                  <a:pt x="779" y="838"/>
                </a:lnTo>
                <a:lnTo>
                  <a:pt x="781" y="834"/>
                </a:lnTo>
                <a:lnTo>
                  <a:pt x="782" y="821"/>
                </a:lnTo>
                <a:lnTo>
                  <a:pt x="782" y="804"/>
                </a:lnTo>
                <a:lnTo>
                  <a:pt x="782" y="804"/>
                </a:lnTo>
                <a:lnTo>
                  <a:pt x="786" y="814"/>
                </a:lnTo>
                <a:lnTo>
                  <a:pt x="793" y="833"/>
                </a:lnTo>
                <a:lnTo>
                  <a:pt x="797" y="843"/>
                </a:lnTo>
                <a:lnTo>
                  <a:pt x="801" y="852"/>
                </a:lnTo>
                <a:lnTo>
                  <a:pt x="805" y="855"/>
                </a:lnTo>
                <a:lnTo>
                  <a:pt x="806" y="855"/>
                </a:lnTo>
                <a:lnTo>
                  <a:pt x="807" y="854"/>
                </a:lnTo>
                <a:lnTo>
                  <a:pt x="807" y="854"/>
                </a:lnTo>
                <a:lnTo>
                  <a:pt x="812" y="844"/>
                </a:lnTo>
                <a:lnTo>
                  <a:pt x="820" y="833"/>
                </a:lnTo>
                <a:lnTo>
                  <a:pt x="827" y="819"/>
                </a:lnTo>
                <a:lnTo>
                  <a:pt x="858" y="829"/>
                </a:lnTo>
                <a:lnTo>
                  <a:pt x="858" y="829"/>
                </a:lnTo>
                <a:lnTo>
                  <a:pt x="847" y="838"/>
                </a:lnTo>
                <a:lnTo>
                  <a:pt x="825" y="857"/>
                </a:lnTo>
                <a:lnTo>
                  <a:pt x="811" y="868"/>
                </a:lnTo>
                <a:lnTo>
                  <a:pt x="798" y="877"/>
                </a:lnTo>
                <a:lnTo>
                  <a:pt x="786" y="882"/>
                </a:lnTo>
                <a:lnTo>
                  <a:pt x="781" y="884"/>
                </a:lnTo>
                <a:lnTo>
                  <a:pt x="777" y="884"/>
                </a:lnTo>
                <a:lnTo>
                  <a:pt x="777" y="884"/>
                </a:lnTo>
                <a:lnTo>
                  <a:pt x="757" y="882"/>
                </a:lnTo>
                <a:lnTo>
                  <a:pt x="731" y="877"/>
                </a:lnTo>
                <a:lnTo>
                  <a:pt x="701" y="869"/>
                </a:lnTo>
                <a:lnTo>
                  <a:pt x="711" y="859"/>
                </a:lnTo>
                <a:lnTo>
                  <a:pt x="711" y="859"/>
                </a:lnTo>
                <a:lnTo>
                  <a:pt x="700" y="845"/>
                </a:lnTo>
                <a:lnTo>
                  <a:pt x="690" y="835"/>
                </a:lnTo>
                <a:lnTo>
                  <a:pt x="685" y="831"/>
                </a:lnTo>
                <a:lnTo>
                  <a:pt x="681" y="829"/>
                </a:lnTo>
                <a:lnTo>
                  <a:pt x="681" y="829"/>
                </a:lnTo>
                <a:lnTo>
                  <a:pt x="676" y="825"/>
                </a:lnTo>
                <a:lnTo>
                  <a:pt x="670" y="817"/>
                </a:lnTo>
                <a:lnTo>
                  <a:pt x="654" y="795"/>
                </a:lnTo>
                <a:lnTo>
                  <a:pt x="636" y="763"/>
                </a:lnTo>
                <a:lnTo>
                  <a:pt x="676" y="7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4F1DD5EB-AC08-04EE-1815-D20E598C074D}"/>
              </a:ext>
            </a:extLst>
          </p:cNvPr>
          <p:cNvSpPr>
            <a:spLocks noEditPoints="1"/>
          </p:cNvSpPr>
          <p:nvPr/>
        </p:nvSpPr>
        <p:spPr bwMode="auto">
          <a:xfrm>
            <a:off x="7080900" y="980990"/>
            <a:ext cx="1667982" cy="2411676"/>
          </a:xfrm>
          <a:custGeom>
            <a:avLst/>
            <a:gdLst>
              <a:gd name="T0" fmla="*/ 435 w 1170"/>
              <a:gd name="T1" fmla="*/ 15 h 1846"/>
              <a:gd name="T2" fmla="*/ 440 w 1170"/>
              <a:gd name="T3" fmla="*/ 54 h 1846"/>
              <a:gd name="T4" fmla="*/ 371 w 1170"/>
              <a:gd name="T5" fmla="*/ 140 h 1846"/>
              <a:gd name="T6" fmla="*/ 363 w 1170"/>
              <a:gd name="T7" fmla="*/ 192 h 1846"/>
              <a:gd name="T8" fmla="*/ 349 w 1170"/>
              <a:gd name="T9" fmla="*/ 251 h 1846"/>
              <a:gd name="T10" fmla="*/ 353 w 1170"/>
              <a:gd name="T11" fmla="*/ 298 h 1846"/>
              <a:gd name="T12" fmla="*/ 234 w 1170"/>
              <a:gd name="T13" fmla="*/ 451 h 1846"/>
              <a:gd name="T14" fmla="*/ 205 w 1170"/>
              <a:gd name="T15" fmla="*/ 695 h 1846"/>
              <a:gd name="T16" fmla="*/ 308 w 1170"/>
              <a:gd name="T17" fmla="*/ 844 h 1846"/>
              <a:gd name="T18" fmla="*/ 88 w 1170"/>
              <a:gd name="T19" fmla="*/ 779 h 1846"/>
              <a:gd name="T20" fmla="*/ 75 w 1170"/>
              <a:gd name="T21" fmla="*/ 995 h 1846"/>
              <a:gd name="T22" fmla="*/ 106 w 1170"/>
              <a:gd name="T23" fmla="*/ 1056 h 1846"/>
              <a:gd name="T24" fmla="*/ 136 w 1170"/>
              <a:gd name="T25" fmla="*/ 1065 h 1846"/>
              <a:gd name="T26" fmla="*/ 43 w 1170"/>
              <a:gd name="T27" fmla="*/ 1138 h 1846"/>
              <a:gd name="T28" fmla="*/ 75 w 1170"/>
              <a:gd name="T29" fmla="*/ 1284 h 1846"/>
              <a:gd name="T30" fmla="*/ 7 w 1170"/>
              <a:gd name="T31" fmla="*/ 1794 h 1846"/>
              <a:gd name="T32" fmla="*/ 96 w 1170"/>
              <a:gd name="T33" fmla="*/ 1834 h 1846"/>
              <a:gd name="T34" fmla="*/ 308 w 1170"/>
              <a:gd name="T35" fmla="*/ 1775 h 1846"/>
              <a:gd name="T36" fmla="*/ 369 w 1170"/>
              <a:gd name="T37" fmla="*/ 1800 h 1846"/>
              <a:gd name="T38" fmla="*/ 398 w 1170"/>
              <a:gd name="T39" fmla="*/ 1723 h 1846"/>
              <a:gd name="T40" fmla="*/ 736 w 1170"/>
              <a:gd name="T41" fmla="*/ 1551 h 1846"/>
              <a:gd name="T42" fmla="*/ 805 w 1170"/>
              <a:gd name="T43" fmla="*/ 1784 h 1846"/>
              <a:gd name="T44" fmla="*/ 888 w 1170"/>
              <a:gd name="T45" fmla="*/ 1826 h 1846"/>
              <a:gd name="T46" fmla="*/ 913 w 1170"/>
              <a:gd name="T47" fmla="*/ 1743 h 1846"/>
              <a:gd name="T48" fmla="*/ 878 w 1170"/>
              <a:gd name="T49" fmla="*/ 1617 h 1846"/>
              <a:gd name="T50" fmla="*/ 1092 w 1170"/>
              <a:gd name="T51" fmla="*/ 1558 h 1846"/>
              <a:gd name="T52" fmla="*/ 1100 w 1170"/>
              <a:gd name="T53" fmla="*/ 1599 h 1846"/>
              <a:gd name="T54" fmla="*/ 1115 w 1170"/>
              <a:gd name="T55" fmla="*/ 1678 h 1846"/>
              <a:gd name="T56" fmla="*/ 1165 w 1170"/>
              <a:gd name="T57" fmla="*/ 1607 h 1846"/>
              <a:gd name="T58" fmla="*/ 1141 w 1170"/>
              <a:gd name="T59" fmla="*/ 1548 h 1846"/>
              <a:gd name="T60" fmla="*/ 863 w 1170"/>
              <a:gd name="T61" fmla="*/ 1501 h 1846"/>
              <a:gd name="T62" fmla="*/ 767 w 1170"/>
              <a:gd name="T63" fmla="*/ 1349 h 1846"/>
              <a:gd name="T64" fmla="*/ 971 w 1170"/>
              <a:gd name="T65" fmla="*/ 1270 h 1846"/>
              <a:gd name="T66" fmla="*/ 1064 w 1170"/>
              <a:gd name="T67" fmla="*/ 1046 h 1846"/>
              <a:gd name="T68" fmla="*/ 1119 w 1170"/>
              <a:gd name="T69" fmla="*/ 553 h 1846"/>
              <a:gd name="T70" fmla="*/ 1111 w 1170"/>
              <a:gd name="T71" fmla="*/ 338 h 1846"/>
              <a:gd name="T72" fmla="*/ 1062 w 1170"/>
              <a:gd name="T73" fmla="*/ 256 h 1846"/>
              <a:gd name="T74" fmla="*/ 924 w 1170"/>
              <a:gd name="T75" fmla="*/ 292 h 1846"/>
              <a:gd name="T76" fmla="*/ 863 w 1170"/>
              <a:gd name="T77" fmla="*/ 461 h 1846"/>
              <a:gd name="T78" fmla="*/ 801 w 1170"/>
              <a:gd name="T79" fmla="*/ 697 h 1846"/>
              <a:gd name="T80" fmla="*/ 702 w 1170"/>
              <a:gd name="T81" fmla="*/ 386 h 1846"/>
              <a:gd name="T82" fmla="*/ 666 w 1170"/>
              <a:gd name="T83" fmla="*/ 308 h 1846"/>
              <a:gd name="T84" fmla="*/ 690 w 1170"/>
              <a:gd name="T85" fmla="*/ 258 h 1846"/>
              <a:gd name="T86" fmla="*/ 702 w 1170"/>
              <a:gd name="T87" fmla="*/ 101 h 1846"/>
              <a:gd name="T88" fmla="*/ 590 w 1170"/>
              <a:gd name="T89" fmla="*/ 10 h 1846"/>
              <a:gd name="T90" fmla="*/ 454 w 1170"/>
              <a:gd name="T91" fmla="*/ 409 h 1846"/>
              <a:gd name="T92" fmla="*/ 359 w 1170"/>
              <a:gd name="T93" fmla="*/ 438 h 1846"/>
              <a:gd name="T94" fmla="*/ 414 w 1170"/>
              <a:gd name="T95" fmla="*/ 389 h 1846"/>
              <a:gd name="T96" fmla="*/ 311 w 1170"/>
              <a:gd name="T97" fmla="*/ 1295 h 1846"/>
              <a:gd name="T98" fmla="*/ 575 w 1170"/>
              <a:gd name="T99" fmla="*/ 1297 h 1846"/>
              <a:gd name="T100" fmla="*/ 689 w 1170"/>
              <a:gd name="T101" fmla="*/ 1306 h 1846"/>
              <a:gd name="T102" fmla="*/ 681 w 1170"/>
              <a:gd name="T103" fmla="*/ 1359 h 1846"/>
              <a:gd name="T104" fmla="*/ 649 w 1170"/>
              <a:gd name="T105" fmla="*/ 1501 h 1846"/>
              <a:gd name="T106" fmla="*/ 403 w 1170"/>
              <a:gd name="T107" fmla="*/ 1497 h 1846"/>
              <a:gd name="T108" fmla="*/ 362 w 1170"/>
              <a:gd name="T109" fmla="*/ 1559 h 1846"/>
              <a:gd name="T110" fmla="*/ 369 w 1170"/>
              <a:gd name="T111" fmla="*/ 1627 h 1846"/>
              <a:gd name="T112" fmla="*/ 308 w 1170"/>
              <a:gd name="T113" fmla="*/ 1683 h 1846"/>
              <a:gd name="T114" fmla="*/ 620 w 1170"/>
              <a:gd name="T115" fmla="*/ 1532 h 1846"/>
              <a:gd name="T116" fmla="*/ 429 w 1170"/>
              <a:gd name="T117" fmla="*/ 1526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0" h="1846">
                <a:moveTo>
                  <a:pt x="434" y="15"/>
                </a:moveTo>
                <a:lnTo>
                  <a:pt x="434" y="15"/>
                </a:lnTo>
                <a:lnTo>
                  <a:pt x="435" y="15"/>
                </a:lnTo>
                <a:lnTo>
                  <a:pt x="435" y="15"/>
                </a:lnTo>
                <a:lnTo>
                  <a:pt x="434" y="15"/>
                </a:lnTo>
                <a:lnTo>
                  <a:pt x="434" y="15"/>
                </a:lnTo>
                <a:close/>
                <a:moveTo>
                  <a:pt x="545" y="0"/>
                </a:moveTo>
                <a:lnTo>
                  <a:pt x="545" y="0"/>
                </a:lnTo>
                <a:lnTo>
                  <a:pt x="517" y="2"/>
                </a:lnTo>
                <a:lnTo>
                  <a:pt x="483" y="9"/>
                </a:lnTo>
                <a:lnTo>
                  <a:pt x="451" y="14"/>
                </a:lnTo>
                <a:lnTo>
                  <a:pt x="435" y="15"/>
                </a:lnTo>
                <a:lnTo>
                  <a:pt x="435" y="15"/>
                </a:lnTo>
                <a:lnTo>
                  <a:pt x="445" y="26"/>
                </a:lnTo>
                <a:lnTo>
                  <a:pt x="449" y="33"/>
                </a:lnTo>
                <a:lnTo>
                  <a:pt x="450" y="35"/>
                </a:lnTo>
                <a:lnTo>
                  <a:pt x="449" y="35"/>
                </a:lnTo>
                <a:lnTo>
                  <a:pt x="449" y="35"/>
                </a:lnTo>
                <a:lnTo>
                  <a:pt x="444" y="35"/>
                </a:lnTo>
                <a:lnTo>
                  <a:pt x="437" y="38"/>
                </a:lnTo>
                <a:lnTo>
                  <a:pt x="429" y="40"/>
                </a:lnTo>
                <a:lnTo>
                  <a:pt x="429" y="40"/>
                </a:lnTo>
                <a:lnTo>
                  <a:pt x="434" y="44"/>
                </a:lnTo>
                <a:lnTo>
                  <a:pt x="439" y="50"/>
                </a:lnTo>
                <a:lnTo>
                  <a:pt x="439" y="50"/>
                </a:lnTo>
                <a:lnTo>
                  <a:pt x="440" y="54"/>
                </a:lnTo>
                <a:lnTo>
                  <a:pt x="443" y="62"/>
                </a:lnTo>
                <a:lnTo>
                  <a:pt x="443" y="72"/>
                </a:lnTo>
                <a:lnTo>
                  <a:pt x="441" y="76"/>
                </a:lnTo>
                <a:lnTo>
                  <a:pt x="439" y="81"/>
                </a:lnTo>
                <a:lnTo>
                  <a:pt x="439" y="81"/>
                </a:lnTo>
                <a:lnTo>
                  <a:pt x="431" y="91"/>
                </a:lnTo>
                <a:lnTo>
                  <a:pt x="421" y="102"/>
                </a:lnTo>
                <a:lnTo>
                  <a:pt x="408" y="116"/>
                </a:lnTo>
                <a:lnTo>
                  <a:pt x="393" y="131"/>
                </a:lnTo>
                <a:lnTo>
                  <a:pt x="393" y="131"/>
                </a:lnTo>
                <a:lnTo>
                  <a:pt x="388" y="133"/>
                </a:lnTo>
                <a:lnTo>
                  <a:pt x="377" y="138"/>
                </a:lnTo>
                <a:lnTo>
                  <a:pt x="371" y="140"/>
                </a:lnTo>
                <a:lnTo>
                  <a:pt x="366" y="144"/>
                </a:lnTo>
                <a:lnTo>
                  <a:pt x="363" y="148"/>
                </a:lnTo>
                <a:lnTo>
                  <a:pt x="363" y="149"/>
                </a:lnTo>
                <a:lnTo>
                  <a:pt x="363" y="151"/>
                </a:lnTo>
                <a:lnTo>
                  <a:pt x="363" y="151"/>
                </a:lnTo>
                <a:lnTo>
                  <a:pt x="367" y="159"/>
                </a:lnTo>
                <a:lnTo>
                  <a:pt x="371" y="163"/>
                </a:lnTo>
                <a:lnTo>
                  <a:pt x="373" y="167"/>
                </a:lnTo>
                <a:lnTo>
                  <a:pt x="368" y="182"/>
                </a:lnTo>
                <a:lnTo>
                  <a:pt x="368" y="182"/>
                </a:lnTo>
                <a:lnTo>
                  <a:pt x="367" y="186"/>
                </a:lnTo>
                <a:lnTo>
                  <a:pt x="363" y="192"/>
                </a:lnTo>
                <a:lnTo>
                  <a:pt x="363" y="192"/>
                </a:lnTo>
                <a:lnTo>
                  <a:pt x="362" y="194"/>
                </a:lnTo>
                <a:lnTo>
                  <a:pt x="363" y="197"/>
                </a:lnTo>
                <a:lnTo>
                  <a:pt x="364" y="201"/>
                </a:lnTo>
                <a:lnTo>
                  <a:pt x="363" y="202"/>
                </a:lnTo>
                <a:lnTo>
                  <a:pt x="363" y="202"/>
                </a:lnTo>
                <a:lnTo>
                  <a:pt x="362" y="203"/>
                </a:lnTo>
                <a:lnTo>
                  <a:pt x="361" y="207"/>
                </a:lnTo>
                <a:lnTo>
                  <a:pt x="358" y="217"/>
                </a:lnTo>
                <a:lnTo>
                  <a:pt x="358" y="217"/>
                </a:lnTo>
                <a:lnTo>
                  <a:pt x="356" y="226"/>
                </a:lnTo>
                <a:lnTo>
                  <a:pt x="352" y="237"/>
                </a:lnTo>
                <a:lnTo>
                  <a:pt x="349" y="245"/>
                </a:lnTo>
                <a:lnTo>
                  <a:pt x="349" y="251"/>
                </a:lnTo>
                <a:lnTo>
                  <a:pt x="350" y="258"/>
                </a:lnTo>
                <a:lnTo>
                  <a:pt x="353" y="263"/>
                </a:lnTo>
                <a:lnTo>
                  <a:pt x="353" y="263"/>
                </a:lnTo>
                <a:lnTo>
                  <a:pt x="361" y="271"/>
                </a:lnTo>
                <a:lnTo>
                  <a:pt x="367" y="275"/>
                </a:lnTo>
                <a:lnTo>
                  <a:pt x="372" y="278"/>
                </a:lnTo>
                <a:lnTo>
                  <a:pt x="373" y="278"/>
                </a:lnTo>
                <a:lnTo>
                  <a:pt x="373" y="278"/>
                </a:lnTo>
                <a:lnTo>
                  <a:pt x="371" y="279"/>
                </a:lnTo>
                <a:lnTo>
                  <a:pt x="366" y="282"/>
                </a:lnTo>
                <a:lnTo>
                  <a:pt x="359" y="288"/>
                </a:lnTo>
                <a:lnTo>
                  <a:pt x="356" y="293"/>
                </a:lnTo>
                <a:lnTo>
                  <a:pt x="353" y="298"/>
                </a:lnTo>
                <a:lnTo>
                  <a:pt x="353" y="298"/>
                </a:lnTo>
                <a:lnTo>
                  <a:pt x="347" y="308"/>
                </a:lnTo>
                <a:lnTo>
                  <a:pt x="335" y="325"/>
                </a:lnTo>
                <a:lnTo>
                  <a:pt x="305" y="366"/>
                </a:lnTo>
                <a:lnTo>
                  <a:pt x="262" y="424"/>
                </a:lnTo>
                <a:lnTo>
                  <a:pt x="262" y="424"/>
                </a:lnTo>
                <a:lnTo>
                  <a:pt x="252" y="426"/>
                </a:lnTo>
                <a:lnTo>
                  <a:pt x="246" y="426"/>
                </a:lnTo>
                <a:lnTo>
                  <a:pt x="243" y="426"/>
                </a:lnTo>
                <a:lnTo>
                  <a:pt x="242" y="424"/>
                </a:lnTo>
                <a:lnTo>
                  <a:pt x="242" y="424"/>
                </a:lnTo>
                <a:lnTo>
                  <a:pt x="239" y="431"/>
                </a:lnTo>
                <a:lnTo>
                  <a:pt x="234" y="451"/>
                </a:lnTo>
                <a:lnTo>
                  <a:pt x="219" y="514"/>
                </a:lnTo>
                <a:lnTo>
                  <a:pt x="202" y="582"/>
                </a:lnTo>
                <a:lnTo>
                  <a:pt x="192" y="621"/>
                </a:lnTo>
                <a:lnTo>
                  <a:pt x="192" y="621"/>
                </a:lnTo>
                <a:lnTo>
                  <a:pt x="186" y="637"/>
                </a:lnTo>
                <a:lnTo>
                  <a:pt x="184" y="645"/>
                </a:lnTo>
                <a:lnTo>
                  <a:pt x="183" y="654"/>
                </a:lnTo>
                <a:lnTo>
                  <a:pt x="183" y="662"/>
                </a:lnTo>
                <a:lnTo>
                  <a:pt x="184" y="671"/>
                </a:lnTo>
                <a:lnTo>
                  <a:pt x="189" y="680"/>
                </a:lnTo>
                <a:lnTo>
                  <a:pt x="197" y="687"/>
                </a:lnTo>
                <a:lnTo>
                  <a:pt x="197" y="687"/>
                </a:lnTo>
                <a:lnTo>
                  <a:pt x="205" y="695"/>
                </a:lnTo>
                <a:lnTo>
                  <a:pt x="212" y="701"/>
                </a:lnTo>
                <a:lnTo>
                  <a:pt x="222" y="711"/>
                </a:lnTo>
                <a:lnTo>
                  <a:pt x="226" y="714"/>
                </a:lnTo>
                <a:lnTo>
                  <a:pt x="231" y="715"/>
                </a:lnTo>
                <a:lnTo>
                  <a:pt x="236" y="715"/>
                </a:lnTo>
                <a:lnTo>
                  <a:pt x="242" y="712"/>
                </a:lnTo>
                <a:lnTo>
                  <a:pt x="242" y="712"/>
                </a:lnTo>
                <a:lnTo>
                  <a:pt x="275" y="700"/>
                </a:lnTo>
                <a:lnTo>
                  <a:pt x="330" y="678"/>
                </a:lnTo>
                <a:lnTo>
                  <a:pt x="403" y="652"/>
                </a:lnTo>
                <a:lnTo>
                  <a:pt x="403" y="798"/>
                </a:lnTo>
                <a:lnTo>
                  <a:pt x="308" y="844"/>
                </a:lnTo>
                <a:lnTo>
                  <a:pt x="308" y="844"/>
                </a:lnTo>
                <a:lnTo>
                  <a:pt x="289" y="834"/>
                </a:lnTo>
                <a:lnTo>
                  <a:pt x="246" y="810"/>
                </a:lnTo>
                <a:lnTo>
                  <a:pt x="221" y="797"/>
                </a:lnTo>
                <a:lnTo>
                  <a:pt x="195" y="786"/>
                </a:lnTo>
                <a:lnTo>
                  <a:pt x="174" y="778"/>
                </a:lnTo>
                <a:lnTo>
                  <a:pt x="164" y="774"/>
                </a:lnTo>
                <a:lnTo>
                  <a:pt x="156" y="773"/>
                </a:lnTo>
                <a:lnTo>
                  <a:pt x="156" y="773"/>
                </a:lnTo>
                <a:lnTo>
                  <a:pt x="142" y="772"/>
                </a:lnTo>
                <a:lnTo>
                  <a:pt x="127" y="772"/>
                </a:lnTo>
                <a:lnTo>
                  <a:pt x="113" y="773"/>
                </a:lnTo>
                <a:lnTo>
                  <a:pt x="101" y="776"/>
                </a:lnTo>
                <a:lnTo>
                  <a:pt x="88" y="779"/>
                </a:lnTo>
                <a:lnTo>
                  <a:pt x="77" y="783"/>
                </a:lnTo>
                <a:lnTo>
                  <a:pt x="68" y="788"/>
                </a:lnTo>
                <a:lnTo>
                  <a:pt x="60" y="793"/>
                </a:lnTo>
                <a:lnTo>
                  <a:pt x="60" y="793"/>
                </a:lnTo>
                <a:lnTo>
                  <a:pt x="54" y="801"/>
                </a:lnTo>
                <a:lnTo>
                  <a:pt x="46" y="815"/>
                </a:lnTo>
                <a:lnTo>
                  <a:pt x="39" y="830"/>
                </a:lnTo>
                <a:lnTo>
                  <a:pt x="31" y="846"/>
                </a:lnTo>
                <a:lnTo>
                  <a:pt x="20" y="877"/>
                </a:lnTo>
                <a:lnTo>
                  <a:pt x="15" y="889"/>
                </a:lnTo>
                <a:lnTo>
                  <a:pt x="40" y="940"/>
                </a:lnTo>
                <a:lnTo>
                  <a:pt x="75" y="995"/>
                </a:lnTo>
                <a:lnTo>
                  <a:pt x="75" y="995"/>
                </a:lnTo>
                <a:lnTo>
                  <a:pt x="75" y="1004"/>
                </a:lnTo>
                <a:lnTo>
                  <a:pt x="75" y="1021"/>
                </a:lnTo>
                <a:lnTo>
                  <a:pt x="75" y="1021"/>
                </a:lnTo>
                <a:lnTo>
                  <a:pt x="74" y="1026"/>
                </a:lnTo>
                <a:lnTo>
                  <a:pt x="74" y="1030"/>
                </a:lnTo>
                <a:lnTo>
                  <a:pt x="75" y="1033"/>
                </a:lnTo>
                <a:lnTo>
                  <a:pt x="81" y="1041"/>
                </a:lnTo>
                <a:lnTo>
                  <a:pt x="81" y="1041"/>
                </a:lnTo>
                <a:lnTo>
                  <a:pt x="84" y="1046"/>
                </a:lnTo>
                <a:lnTo>
                  <a:pt x="89" y="1050"/>
                </a:lnTo>
                <a:lnTo>
                  <a:pt x="97" y="1054"/>
                </a:lnTo>
                <a:lnTo>
                  <a:pt x="103" y="1056"/>
                </a:lnTo>
                <a:lnTo>
                  <a:pt x="106" y="1056"/>
                </a:lnTo>
                <a:lnTo>
                  <a:pt x="106" y="1056"/>
                </a:lnTo>
                <a:lnTo>
                  <a:pt x="113" y="1060"/>
                </a:lnTo>
                <a:lnTo>
                  <a:pt x="120" y="1061"/>
                </a:lnTo>
                <a:lnTo>
                  <a:pt x="121" y="1061"/>
                </a:lnTo>
                <a:lnTo>
                  <a:pt x="121" y="1061"/>
                </a:lnTo>
                <a:lnTo>
                  <a:pt x="121" y="1061"/>
                </a:lnTo>
                <a:lnTo>
                  <a:pt x="121" y="1060"/>
                </a:lnTo>
                <a:lnTo>
                  <a:pt x="122" y="1060"/>
                </a:lnTo>
                <a:lnTo>
                  <a:pt x="128" y="1057"/>
                </a:lnTo>
                <a:lnTo>
                  <a:pt x="136" y="1056"/>
                </a:lnTo>
                <a:lnTo>
                  <a:pt x="136" y="1056"/>
                </a:lnTo>
                <a:lnTo>
                  <a:pt x="136" y="1059"/>
                </a:lnTo>
                <a:lnTo>
                  <a:pt x="136" y="1065"/>
                </a:lnTo>
                <a:lnTo>
                  <a:pt x="135" y="1069"/>
                </a:lnTo>
                <a:lnTo>
                  <a:pt x="134" y="1071"/>
                </a:lnTo>
                <a:lnTo>
                  <a:pt x="131" y="1074"/>
                </a:lnTo>
                <a:lnTo>
                  <a:pt x="126" y="1076"/>
                </a:lnTo>
                <a:lnTo>
                  <a:pt x="126" y="1076"/>
                </a:lnTo>
                <a:lnTo>
                  <a:pt x="120" y="1079"/>
                </a:lnTo>
                <a:lnTo>
                  <a:pt x="113" y="1084"/>
                </a:lnTo>
                <a:lnTo>
                  <a:pt x="96" y="1098"/>
                </a:lnTo>
                <a:lnTo>
                  <a:pt x="78" y="1114"/>
                </a:lnTo>
                <a:lnTo>
                  <a:pt x="69" y="1122"/>
                </a:lnTo>
                <a:lnTo>
                  <a:pt x="60" y="1127"/>
                </a:lnTo>
                <a:lnTo>
                  <a:pt x="60" y="1127"/>
                </a:lnTo>
                <a:lnTo>
                  <a:pt x="43" y="1138"/>
                </a:lnTo>
                <a:lnTo>
                  <a:pt x="23" y="1152"/>
                </a:lnTo>
                <a:lnTo>
                  <a:pt x="15" y="1160"/>
                </a:lnTo>
                <a:lnTo>
                  <a:pt x="7" y="1167"/>
                </a:lnTo>
                <a:lnTo>
                  <a:pt x="2" y="1175"/>
                </a:lnTo>
                <a:lnTo>
                  <a:pt x="0" y="1182"/>
                </a:lnTo>
                <a:lnTo>
                  <a:pt x="0" y="1182"/>
                </a:lnTo>
                <a:lnTo>
                  <a:pt x="0" y="1190"/>
                </a:lnTo>
                <a:lnTo>
                  <a:pt x="2" y="1198"/>
                </a:lnTo>
                <a:lnTo>
                  <a:pt x="6" y="1205"/>
                </a:lnTo>
                <a:lnTo>
                  <a:pt x="11" y="1213"/>
                </a:lnTo>
                <a:lnTo>
                  <a:pt x="21" y="1224"/>
                </a:lnTo>
                <a:lnTo>
                  <a:pt x="25" y="1228"/>
                </a:lnTo>
                <a:lnTo>
                  <a:pt x="75" y="1284"/>
                </a:lnTo>
                <a:lnTo>
                  <a:pt x="141" y="1637"/>
                </a:lnTo>
                <a:lnTo>
                  <a:pt x="176" y="1647"/>
                </a:lnTo>
                <a:lnTo>
                  <a:pt x="176" y="1647"/>
                </a:lnTo>
                <a:lnTo>
                  <a:pt x="126" y="1703"/>
                </a:lnTo>
                <a:lnTo>
                  <a:pt x="126" y="1703"/>
                </a:lnTo>
                <a:lnTo>
                  <a:pt x="117" y="1712"/>
                </a:lnTo>
                <a:lnTo>
                  <a:pt x="103" y="1722"/>
                </a:lnTo>
                <a:lnTo>
                  <a:pt x="70" y="1747"/>
                </a:lnTo>
                <a:lnTo>
                  <a:pt x="25" y="1779"/>
                </a:lnTo>
                <a:lnTo>
                  <a:pt x="25" y="1779"/>
                </a:lnTo>
                <a:lnTo>
                  <a:pt x="20" y="1783"/>
                </a:lnTo>
                <a:lnTo>
                  <a:pt x="11" y="1789"/>
                </a:lnTo>
                <a:lnTo>
                  <a:pt x="7" y="1794"/>
                </a:lnTo>
                <a:lnTo>
                  <a:pt x="5" y="1799"/>
                </a:lnTo>
                <a:lnTo>
                  <a:pt x="4" y="1804"/>
                </a:lnTo>
                <a:lnTo>
                  <a:pt x="5" y="1809"/>
                </a:lnTo>
                <a:lnTo>
                  <a:pt x="5" y="1809"/>
                </a:lnTo>
                <a:lnTo>
                  <a:pt x="7" y="1814"/>
                </a:lnTo>
                <a:lnTo>
                  <a:pt x="12" y="1818"/>
                </a:lnTo>
                <a:lnTo>
                  <a:pt x="17" y="1821"/>
                </a:lnTo>
                <a:lnTo>
                  <a:pt x="24" y="1823"/>
                </a:lnTo>
                <a:lnTo>
                  <a:pt x="36" y="1827"/>
                </a:lnTo>
                <a:lnTo>
                  <a:pt x="50" y="1829"/>
                </a:lnTo>
                <a:lnTo>
                  <a:pt x="50" y="1829"/>
                </a:lnTo>
                <a:lnTo>
                  <a:pt x="67" y="1832"/>
                </a:lnTo>
                <a:lnTo>
                  <a:pt x="96" y="1834"/>
                </a:lnTo>
                <a:lnTo>
                  <a:pt x="96" y="1834"/>
                </a:lnTo>
                <a:lnTo>
                  <a:pt x="107" y="1837"/>
                </a:lnTo>
                <a:lnTo>
                  <a:pt x="116" y="1840"/>
                </a:lnTo>
                <a:lnTo>
                  <a:pt x="128" y="1845"/>
                </a:lnTo>
                <a:lnTo>
                  <a:pt x="134" y="1846"/>
                </a:lnTo>
                <a:lnTo>
                  <a:pt x="141" y="1846"/>
                </a:lnTo>
                <a:lnTo>
                  <a:pt x="150" y="1843"/>
                </a:lnTo>
                <a:lnTo>
                  <a:pt x="161" y="1840"/>
                </a:lnTo>
                <a:lnTo>
                  <a:pt x="161" y="1840"/>
                </a:lnTo>
                <a:lnTo>
                  <a:pt x="267" y="1794"/>
                </a:lnTo>
                <a:lnTo>
                  <a:pt x="297" y="1784"/>
                </a:lnTo>
                <a:lnTo>
                  <a:pt x="297" y="1784"/>
                </a:lnTo>
                <a:lnTo>
                  <a:pt x="308" y="1775"/>
                </a:lnTo>
                <a:lnTo>
                  <a:pt x="315" y="1770"/>
                </a:lnTo>
                <a:lnTo>
                  <a:pt x="318" y="1769"/>
                </a:lnTo>
                <a:lnTo>
                  <a:pt x="318" y="1769"/>
                </a:lnTo>
                <a:lnTo>
                  <a:pt x="318" y="1769"/>
                </a:lnTo>
                <a:lnTo>
                  <a:pt x="318" y="1771"/>
                </a:lnTo>
                <a:lnTo>
                  <a:pt x="320" y="1775"/>
                </a:lnTo>
                <a:lnTo>
                  <a:pt x="328" y="1785"/>
                </a:lnTo>
                <a:lnTo>
                  <a:pt x="337" y="1794"/>
                </a:lnTo>
                <a:lnTo>
                  <a:pt x="340" y="1798"/>
                </a:lnTo>
                <a:lnTo>
                  <a:pt x="343" y="1799"/>
                </a:lnTo>
                <a:lnTo>
                  <a:pt x="343" y="1799"/>
                </a:lnTo>
                <a:lnTo>
                  <a:pt x="353" y="1800"/>
                </a:lnTo>
                <a:lnTo>
                  <a:pt x="369" y="1800"/>
                </a:lnTo>
                <a:lnTo>
                  <a:pt x="377" y="1800"/>
                </a:lnTo>
                <a:lnTo>
                  <a:pt x="385" y="1799"/>
                </a:lnTo>
                <a:lnTo>
                  <a:pt x="391" y="1797"/>
                </a:lnTo>
                <a:lnTo>
                  <a:pt x="393" y="1794"/>
                </a:lnTo>
                <a:lnTo>
                  <a:pt x="393" y="1794"/>
                </a:lnTo>
                <a:lnTo>
                  <a:pt x="397" y="1786"/>
                </a:lnTo>
                <a:lnTo>
                  <a:pt x="401" y="1776"/>
                </a:lnTo>
                <a:lnTo>
                  <a:pt x="403" y="1765"/>
                </a:lnTo>
                <a:lnTo>
                  <a:pt x="403" y="1760"/>
                </a:lnTo>
                <a:lnTo>
                  <a:pt x="403" y="1754"/>
                </a:lnTo>
                <a:lnTo>
                  <a:pt x="403" y="1754"/>
                </a:lnTo>
                <a:lnTo>
                  <a:pt x="401" y="1736"/>
                </a:lnTo>
                <a:lnTo>
                  <a:pt x="398" y="1723"/>
                </a:lnTo>
                <a:lnTo>
                  <a:pt x="398" y="1723"/>
                </a:lnTo>
                <a:lnTo>
                  <a:pt x="393" y="1698"/>
                </a:lnTo>
                <a:lnTo>
                  <a:pt x="393" y="1698"/>
                </a:lnTo>
                <a:lnTo>
                  <a:pt x="419" y="1664"/>
                </a:lnTo>
                <a:lnTo>
                  <a:pt x="437" y="1637"/>
                </a:lnTo>
                <a:lnTo>
                  <a:pt x="446" y="1629"/>
                </a:lnTo>
                <a:lnTo>
                  <a:pt x="454" y="1622"/>
                </a:lnTo>
                <a:lnTo>
                  <a:pt x="454" y="1622"/>
                </a:lnTo>
                <a:lnTo>
                  <a:pt x="470" y="1617"/>
                </a:lnTo>
                <a:lnTo>
                  <a:pt x="504" y="1607"/>
                </a:lnTo>
                <a:lnTo>
                  <a:pt x="601" y="1583"/>
                </a:lnTo>
                <a:lnTo>
                  <a:pt x="736" y="1551"/>
                </a:lnTo>
                <a:lnTo>
                  <a:pt x="736" y="1551"/>
                </a:lnTo>
                <a:lnTo>
                  <a:pt x="744" y="1558"/>
                </a:lnTo>
                <a:lnTo>
                  <a:pt x="762" y="1574"/>
                </a:lnTo>
                <a:lnTo>
                  <a:pt x="772" y="1584"/>
                </a:lnTo>
                <a:lnTo>
                  <a:pt x="781" y="1594"/>
                </a:lnTo>
                <a:lnTo>
                  <a:pt x="788" y="1603"/>
                </a:lnTo>
                <a:lnTo>
                  <a:pt x="792" y="1612"/>
                </a:lnTo>
                <a:lnTo>
                  <a:pt x="792" y="1612"/>
                </a:lnTo>
                <a:lnTo>
                  <a:pt x="832" y="1733"/>
                </a:lnTo>
                <a:lnTo>
                  <a:pt x="832" y="1733"/>
                </a:lnTo>
                <a:lnTo>
                  <a:pt x="807" y="1774"/>
                </a:lnTo>
                <a:lnTo>
                  <a:pt x="807" y="1774"/>
                </a:lnTo>
                <a:lnTo>
                  <a:pt x="805" y="1779"/>
                </a:lnTo>
                <a:lnTo>
                  <a:pt x="805" y="1784"/>
                </a:lnTo>
                <a:lnTo>
                  <a:pt x="805" y="1790"/>
                </a:lnTo>
                <a:lnTo>
                  <a:pt x="807" y="1797"/>
                </a:lnTo>
                <a:lnTo>
                  <a:pt x="810" y="1803"/>
                </a:lnTo>
                <a:lnTo>
                  <a:pt x="813" y="1808"/>
                </a:lnTo>
                <a:lnTo>
                  <a:pt x="817" y="1814"/>
                </a:lnTo>
                <a:lnTo>
                  <a:pt x="822" y="1819"/>
                </a:lnTo>
                <a:lnTo>
                  <a:pt x="822" y="1819"/>
                </a:lnTo>
                <a:lnTo>
                  <a:pt x="830" y="1823"/>
                </a:lnTo>
                <a:lnTo>
                  <a:pt x="839" y="1827"/>
                </a:lnTo>
                <a:lnTo>
                  <a:pt x="851" y="1829"/>
                </a:lnTo>
                <a:lnTo>
                  <a:pt x="864" y="1829"/>
                </a:lnTo>
                <a:lnTo>
                  <a:pt x="876" y="1828"/>
                </a:lnTo>
                <a:lnTo>
                  <a:pt x="888" y="1826"/>
                </a:lnTo>
                <a:lnTo>
                  <a:pt x="893" y="1824"/>
                </a:lnTo>
                <a:lnTo>
                  <a:pt x="897" y="1821"/>
                </a:lnTo>
                <a:lnTo>
                  <a:pt x="900" y="1818"/>
                </a:lnTo>
                <a:lnTo>
                  <a:pt x="903" y="1814"/>
                </a:lnTo>
                <a:lnTo>
                  <a:pt x="903" y="1814"/>
                </a:lnTo>
                <a:lnTo>
                  <a:pt x="907" y="1805"/>
                </a:lnTo>
                <a:lnTo>
                  <a:pt x="911" y="1794"/>
                </a:lnTo>
                <a:lnTo>
                  <a:pt x="913" y="1784"/>
                </a:lnTo>
                <a:lnTo>
                  <a:pt x="914" y="1773"/>
                </a:lnTo>
                <a:lnTo>
                  <a:pt x="916" y="1762"/>
                </a:lnTo>
                <a:lnTo>
                  <a:pt x="916" y="1754"/>
                </a:lnTo>
                <a:lnTo>
                  <a:pt x="914" y="1747"/>
                </a:lnTo>
                <a:lnTo>
                  <a:pt x="913" y="1743"/>
                </a:lnTo>
                <a:lnTo>
                  <a:pt x="913" y="1743"/>
                </a:lnTo>
                <a:lnTo>
                  <a:pt x="909" y="1740"/>
                </a:lnTo>
                <a:lnTo>
                  <a:pt x="907" y="1733"/>
                </a:lnTo>
                <a:lnTo>
                  <a:pt x="903" y="1723"/>
                </a:lnTo>
                <a:lnTo>
                  <a:pt x="903" y="1723"/>
                </a:lnTo>
                <a:lnTo>
                  <a:pt x="903" y="1718"/>
                </a:lnTo>
                <a:lnTo>
                  <a:pt x="903" y="1706"/>
                </a:lnTo>
                <a:lnTo>
                  <a:pt x="900" y="1684"/>
                </a:lnTo>
                <a:lnTo>
                  <a:pt x="897" y="1670"/>
                </a:lnTo>
                <a:lnTo>
                  <a:pt x="893" y="1653"/>
                </a:lnTo>
                <a:lnTo>
                  <a:pt x="893" y="1653"/>
                </a:lnTo>
                <a:lnTo>
                  <a:pt x="887" y="1635"/>
                </a:lnTo>
                <a:lnTo>
                  <a:pt x="878" y="1617"/>
                </a:lnTo>
                <a:lnTo>
                  <a:pt x="868" y="1602"/>
                </a:lnTo>
                <a:lnTo>
                  <a:pt x="858" y="1589"/>
                </a:lnTo>
                <a:lnTo>
                  <a:pt x="840" y="1569"/>
                </a:lnTo>
                <a:lnTo>
                  <a:pt x="832" y="1562"/>
                </a:lnTo>
                <a:lnTo>
                  <a:pt x="832" y="1562"/>
                </a:lnTo>
                <a:lnTo>
                  <a:pt x="840" y="1560"/>
                </a:lnTo>
                <a:lnTo>
                  <a:pt x="863" y="1559"/>
                </a:lnTo>
                <a:lnTo>
                  <a:pt x="932" y="1555"/>
                </a:lnTo>
                <a:lnTo>
                  <a:pt x="1008" y="1553"/>
                </a:lnTo>
                <a:lnTo>
                  <a:pt x="1054" y="1551"/>
                </a:lnTo>
                <a:lnTo>
                  <a:pt x="1054" y="1551"/>
                </a:lnTo>
                <a:lnTo>
                  <a:pt x="1074" y="1554"/>
                </a:lnTo>
                <a:lnTo>
                  <a:pt x="1092" y="1558"/>
                </a:lnTo>
                <a:lnTo>
                  <a:pt x="1100" y="1562"/>
                </a:lnTo>
                <a:lnTo>
                  <a:pt x="1106" y="1564"/>
                </a:lnTo>
                <a:lnTo>
                  <a:pt x="1111" y="1568"/>
                </a:lnTo>
                <a:lnTo>
                  <a:pt x="1115" y="1572"/>
                </a:lnTo>
                <a:lnTo>
                  <a:pt x="1115" y="1572"/>
                </a:lnTo>
                <a:lnTo>
                  <a:pt x="1119" y="1579"/>
                </a:lnTo>
                <a:lnTo>
                  <a:pt x="1120" y="1586"/>
                </a:lnTo>
                <a:lnTo>
                  <a:pt x="1120" y="1592"/>
                </a:lnTo>
                <a:lnTo>
                  <a:pt x="1120" y="1592"/>
                </a:lnTo>
                <a:lnTo>
                  <a:pt x="1117" y="1592"/>
                </a:lnTo>
                <a:lnTo>
                  <a:pt x="1110" y="1593"/>
                </a:lnTo>
                <a:lnTo>
                  <a:pt x="1105" y="1596"/>
                </a:lnTo>
                <a:lnTo>
                  <a:pt x="1100" y="1599"/>
                </a:lnTo>
                <a:lnTo>
                  <a:pt x="1095" y="1605"/>
                </a:lnTo>
                <a:lnTo>
                  <a:pt x="1090" y="1612"/>
                </a:lnTo>
                <a:lnTo>
                  <a:pt x="1090" y="1612"/>
                </a:lnTo>
                <a:lnTo>
                  <a:pt x="1086" y="1621"/>
                </a:lnTo>
                <a:lnTo>
                  <a:pt x="1082" y="1630"/>
                </a:lnTo>
                <a:lnTo>
                  <a:pt x="1081" y="1640"/>
                </a:lnTo>
                <a:lnTo>
                  <a:pt x="1082" y="1649"/>
                </a:lnTo>
                <a:lnTo>
                  <a:pt x="1085" y="1656"/>
                </a:lnTo>
                <a:lnTo>
                  <a:pt x="1087" y="1664"/>
                </a:lnTo>
                <a:lnTo>
                  <a:pt x="1093" y="1669"/>
                </a:lnTo>
                <a:lnTo>
                  <a:pt x="1100" y="1673"/>
                </a:lnTo>
                <a:lnTo>
                  <a:pt x="1100" y="1673"/>
                </a:lnTo>
                <a:lnTo>
                  <a:pt x="1115" y="1678"/>
                </a:lnTo>
                <a:lnTo>
                  <a:pt x="1122" y="1680"/>
                </a:lnTo>
                <a:lnTo>
                  <a:pt x="1130" y="1682"/>
                </a:lnTo>
                <a:lnTo>
                  <a:pt x="1136" y="1680"/>
                </a:lnTo>
                <a:lnTo>
                  <a:pt x="1144" y="1679"/>
                </a:lnTo>
                <a:lnTo>
                  <a:pt x="1150" y="1675"/>
                </a:lnTo>
                <a:lnTo>
                  <a:pt x="1155" y="1668"/>
                </a:lnTo>
                <a:lnTo>
                  <a:pt x="1155" y="1668"/>
                </a:lnTo>
                <a:lnTo>
                  <a:pt x="1160" y="1659"/>
                </a:lnTo>
                <a:lnTo>
                  <a:pt x="1163" y="1650"/>
                </a:lnTo>
                <a:lnTo>
                  <a:pt x="1165" y="1640"/>
                </a:lnTo>
                <a:lnTo>
                  <a:pt x="1167" y="1631"/>
                </a:lnTo>
                <a:lnTo>
                  <a:pt x="1167" y="1616"/>
                </a:lnTo>
                <a:lnTo>
                  <a:pt x="1165" y="1607"/>
                </a:lnTo>
                <a:lnTo>
                  <a:pt x="1165" y="1607"/>
                </a:lnTo>
                <a:lnTo>
                  <a:pt x="1165" y="1605"/>
                </a:lnTo>
                <a:lnTo>
                  <a:pt x="1165" y="1603"/>
                </a:lnTo>
                <a:lnTo>
                  <a:pt x="1169" y="1601"/>
                </a:lnTo>
                <a:lnTo>
                  <a:pt x="1169" y="1598"/>
                </a:lnTo>
                <a:lnTo>
                  <a:pt x="1170" y="1596"/>
                </a:lnTo>
                <a:lnTo>
                  <a:pt x="1169" y="1592"/>
                </a:lnTo>
                <a:lnTo>
                  <a:pt x="1165" y="1587"/>
                </a:lnTo>
                <a:lnTo>
                  <a:pt x="1165" y="1587"/>
                </a:lnTo>
                <a:lnTo>
                  <a:pt x="1160" y="1579"/>
                </a:lnTo>
                <a:lnTo>
                  <a:pt x="1155" y="1570"/>
                </a:lnTo>
                <a:lnTo>
                  <a:pt x="1149" y="1559"/>
                </a:lnTo>
                <a:lnTo>
                  <a:pt x="1141" y="1548"/>
                </a:lnTo>
                <a:lnTo>
                  <a:pt x="1133" y="1536"/>
                </a:lnTo>
                <a:lnTo>
                  <a:pt x="1126" y="1531"/>
                </a:lnTo>
                <a:lnTo>
                  <a:pt x="1121" y="1527"/>
                </a:lnTo>
                <a:lnTo>
                  <a:pt x="1114" y="1524"/>
                </a:lnTo>
                <a:lnTo>
                  <a:pt x="1106" y="1520"/>
                </a:lnTo>
                <a:lnTo>
                  <a:pt x="1098" y="1517"/>
                </a:lnTo>
                <a:lnTo>
                  <a:pt x="1090" y="1516"/>
                </a:lnTo>
                <a:lnTo>
                  <a:pt x="1090" y="1516"/>
                </a:lnTo>
                <a:lnTo>
                  <a:pt x="1034" y="1512"/>
                </a:lnTo>
                <a:lnTo>
                  <a:pt x="960" y="1507"/>
                </a:lnTo>
                <a:lnTo>
                  <a:pt x="894" y="1503"/>
                </a:lnTo>
                <a:lnTo>
                  <a:pt x="863" y="1501"/>
                </a:lnTo>
                <a:lnTo>
                  <a:pt x="863" y="1501"/>
                </a:lnTo>
                <a:lnTo>
                  <a:pt x="860" y="1498"/>
                </a:lnTo>
                <a:lnTo>
                  <a:pt x="856" y="1495"/>
                </a:lnTo>
                <a:lnTo>
                  <a:pt x="849" y="1482"/>
                </a:lnTo>
                <a:lnTo>
                  <a:pt x="841" y="1468"/>
                </a:lnTo>
                <a:lnTo>
                  <a:pt x="837" y="1460"/>
                </a:lnTo>
                <a:lnTo>
                  <a:pt x="837" y="1460"/>
                </a:lnTo>
                <a:lnTo>
                  <a:pt x="836" y="1459"/>
                </a:lnTo>
                <a:lnTo>
                  <a:pt x="835" y="1459"/>
                </a:lnTo>
                <a:lnTo>
                  <a:pt x="827" y="1460"/>
                </a:lnTo>
                <a:lnTo>
                  <a:pt x="807" y="1466"/>
                </a:lnTo>
                <a:lnTo>
                  <a:pt x="777" y="1476"/>
                </a:lnTo>
                <a:lnTo>
                  <a:pt x="777" y="1369"/>
                </a:lnTo>
                <a:lnTo>
                  <a:pt x="767" y="1349"/>
                </a:lnTo>
                <a:lnTo>
                  <a:pt x="762" y="1319"/>
                </a:lnTo>
                <a:lnTo>
                  <a:pt x="762" y="1319"/>
                </a:lnTo>
                <a:lnTo>
                  <a:pt x="767" y="1310"/>
                </a:lnTo>
                <a:lnTo>
                  <a:pt x="772" y="1299"/>
                </a:lnTo>
                <a:lnTo>
                  <a:pt x="772" y="1299"/>
                </a:lnTo>
                <a:lnTo>
                  <a:pt x="772" y="1294"/>
                </a:lnTo>
                <a:lnTo>
                  <a:pt x="772" y="1287"/>
                </a:lnTo>
                <a:lnTo>
                  <a:pt x="772" y="1279"/>
                </a:lnTo>
                <a:lnTo>
                  <a:pt x="772" y="1279"/>
                </a:lnTo>
                <a:lnTo>
                  <a:pt x="807" y="1277"/>
                </a:lnTo>
                <a:lnTo>
                  <a:pt x="887" y="1275"/>
                </a:lnTo>
                <a:lnTo>
                  <a:pt x="931" y="1272"/>
                </a:lnTo>
                <a:lnTo>
                  <a:pt x="971" y="1270"/>
                </a:lnTo>
                <a:lnTo>
                  <a:pt x="1001" y="1267"/>
                </a:lnTo>
                <a:lnTo>
                  <a:pt x="1013" y="1265"/>
                </a:lnTo>
                <a:lnTo>
                  <a:pt x="1019" y="1263"/>
                </a:lnTo>
                <a:lnTo>
                  <a:pt x="1019" y="1263"/>
                </a:lnTo>
                <a:lnTo>
                  <a:pt x="1028" y="1258"/>
                </a:lnTo>
                <a:lnTo>
                  <a:pt x="1037" y="1253"/>
                </a:lnTo>
                <a:lnTo>
                  <a:pt x="1054" y="1241"/>
                </a:lnTo>
                <a:lnTo>
                  <a:pt x="1068" y="1229"/>
                </a:lnTo>
                <a:lnTo>
                  <a:pt x="1074" y="1223"/>
                </a:lnTo>
                <a:lnTo>
                  <a:pt x="1074" y="1223"/>
                </a:lnTo>
                <a:lnTo>
                  <a:pt x="1073" y="1199"/>
                </a:lnTo>
                <a:lnTo>
                  <a:pt x="1071" y="1148"/>
                </a:lnTo>
                <a:lnTo>
                  <a:pt x="1064" y="1046"/>
                </a:lnTo>
                <a:lnTo>
                  <a:pt x="1064" y="1046"/>
                </a:lnTo>
                <a:lnTo>
                  <a:pt x="1059" y="951"/>
                </a:lnTo>
                <a:lnTo>
                  <a:pt x="1057" y="906"/>
                </a:lnTo>
                <a:lnTo>
                  <a:pt x="1056" y="891"/>
                </a:lnTo>
                <a:lnTo>
                  <a:pt x="1054" y="884"/>
                </a:lnTo>
                <a:lnTo>
                  <a:pt x="1054" y="884"/>
                </a:lnTo>
                <a:lnTo>
                  <a:pt x="1057" y="870"/>
                </a:lnTo>
                <a:lnTo>
                  <a:pt x="1064" y="836"/>
                </a:lnTo>
                <a:lnTo>
                  <a:pt x="1088" y="726"/>
                </a:lnTo>
                <a:lnTo>
                  <a:pt x="1101" y="664"/>
                </a:lnTo>
                <a:lnTo>
                  <a:pt x="1111" y="605"/>
                </a:lnTo>
                <a:lnTo>
                  <a:pt x="1116" y="577"/>
                </a:lnTo>
                <a:lnTo>
                  <a:pt x="1119" y="553"/>
                </a:lnTo>
                <a:lnTo>
                  <a:pt x="1120" y="532"/>
                </a:lnTo>
                <a:lnTo>
                  <a:pt x="1120" y="515"/>
                </a:lnTo>
                <a:lnTo>
                  <a:pt x="1120" y="515"/>
                </a:lnTo>
                <a:lnTo>
                  <a:pt x="1117" y="490"/>
                </a:lnTo>
                <a:lnTo>
                  <a:pt x="1115" y="469"/>
                </a:lnTo>
                <a:lnTo>
                  <a:pt x="1109" y="437"/>
                </a:lnTo>
                <a:lnTo>
                  <a:pt x="1106" y="423"/>
                </a:lnTo>
                <a:lnTo>
                  <a:pt x="1105" y="410"/>
                </a:lnTo>
                <a:lnTo>
                  <a:pt x="1104" y="395"/>
                </a:lnTo>
                <a:lnTo>
                  <a:pt x="1105" y="379"/>
                </a:lnTo>
                <a:lnTo>
                  <a:pt x="1105" y="379"/>
                </a:lnTo>
                <a:lnTo>
                  <a:pt x="1107" y="360"/>
                </a:lnTo>
                <a:lnTo>
                  <a:pt x="1111" y="338"/>
                </a:lnTo>
                <a:lnTo>
                  <a:pt x="1120" y="298"/>
                </a:lnTo>
                <a:lnTo>
                  <a:pt x="1124" y="280"/>
                </a:lnTo>
                <a:lnTo>
                  <a:pt x="1124" y="265"/>
                </a:lnTo>
                <a:lnTo>
                  <a:pt x="1124" y="259"/>
                </a:lnTo>
                <a:lnTo>
                  <a:pt x="1121" y="254"/>
                </a:lnTo>
                <a:lnTo>
                  <a:pt x="1119" y="250"/>
                </a:lnTo>
                <a:lnTo>
                  <a:pt x="1115" y="247"/>
                </a:lnTo>
                <a:lnTo>
                  <a:pt x="1115" y="247"/>
                </a:lnTo>
                <a:lnTo>
                  <a:pt x="1106" y="245"/>
                </a:lnTo>
                <a:lnTo>
                  <a:pt x="1097" y="245"/>
                </a:lnTo>
                <a:lnTo>
                  <a:pt x="1088" y="246"/>
                </a:lnTo>
                <a:lnTo>
                  <a:pt x="1080" y="249"/>
                </a:lnTo>
                <a:lnTo>
                  <a:pt x="1062" y="256"/>
                </a:lnTo>
                <a:lnTo>
                  <a:pt x="1053" y="260"/>
                </a:lnTo>
                <a:lnTo>
                  <a:pt x="1044" y="263"/>
                </a:lnTo>
                <a:lnTo>
                  <a:pt x="1044" y="263"/>
                </a:lnTo>
                <a:lnTo>
                  <a:pt x="1034" y="265"/>
                </a:lnTo>
                <a:lnTo>
                  <a:pt x="1020" y="266"/>
                </a:lnTo>
                <a:lnTo>
                  <a:pt x="991" y="270"/>
                </a:lnTo>
                <a:lnTo>
                  <a:pt x="962" y="274"/>
                </a:lnTo>
                <a:lnTo>
                  <a:pt x="951" y="275"/>
                </a:lnTo>
                <a:lnTo>
                  <a:pt x="943" y="278"/>
                </a:lnTo>
                <a:lnTo>
                  <a:pt x="943" y="278"/>
                </a:lnTo>
                <a:lnTo>
                  <a:pt x="937" y="280"/>
                </a:lnTo>
                <a:lnTo>
                  <a:pt x="932" y="284"/>
                </a:lnTo>
                <a:lnTo>
                  <a:pt x="924" y="292"/>
                </a:lnTo>
                <a:lnTo>
                  <a:pt x="918" y="301"/>
                </a:lnTo>
                <a:lnTo>
                  <a:pt x="913" y="308"/>
                </a:lnTo>
                <a:lnTo>
                  <a:pt x="913" y="308"/>
                </a:lnTo>
                <a:lnTo>
                  <a:pt x="908" y="316"/>
                </a:lnTo>
                <a:lnTo>
                  <a:pt x="900" y="326"/>
                </a:lnTo>
                <a:lnTo>
                  <a:pt x="895" y="335"/>
                </a:lnTo>
                <a:lnTo>
                  <a:pt x="890" y="346"/>
                </a:lnTo>
                <a:lnTo>
                  <a:pt x="884" y="360"/>
                </a:lnTo>
                <a:lnTo>
                  <a:pt x="878" y="379"/>
                </a:lnTo>
                <a:lnTo>
                  <a:pt x="878" y="379"/>
                </a:lnTo>
                <a:lnTo>
                  <a:pt x="874" y="393"/>
                </a:lnTo>
                <a:lnTo>
                  <a:pt x="870" y="410"/>
                </a:lnTo>
                <a:lnTo>
                  <a:pt x="863" y="461"/>
                </a:lnTo>
                <a:lnTo>
                  <a:pt x="855" y="522"/>
                </a:lnTo>
                <a:lnTo>
                  <a:pt x="849" y="586"/>
                </a:lnTo>
                <a:lnTo>
                  <a:pt x="837" y="697"/>
                </a:lnTo>
                <a:lnTo>
                  <a:pt x="834" y="730"/>
                </a:lnTo>
                <a:lnTo>
                  <a:pt x="832" y="738"/>
                </a:lnTo>
                <a:lnTo>
                  <a:pt x="832" y="739"/>
                </a:lnTo>
                <a:lnTo>
                  <a:pt x="832" y="738"/>
                </a:lnTo>
                <a:lnTo>
                  <a:pt x="832" y="738"/>
                </a:lnTo>
                <a:lnTo>
                  <a:pt x="831" y="731"/>
                </a:lnTo>
                <a:lnTo>
                  <a:pt x="826" y="725"/>
                </a:lnTo>
                <a:lnTo>
                  <a:pt x="815" y="712"/>
                </a:lnTo>
                <a:lnTo>
                  <a:pt x="807" y="706"/>
                </a:lnTo>
                <a:lnTo>
                  <a:pt x="801" y="697"/>
                </a:lnTo>
                <a:lnTo>
                  <a:pt x="796" y="688"/>
                </a:lnTo>
                <a:lnTo>
                  <a:pt x="792" y="677"/>
                </a:lnTo>
                <a:lnTo>
                  <a:pt x="792" y="677"/>
                </a:lnTo>
                <a:lnTo>
                  <a:pt x="763" y="555"/>
                </a:lnTo>
                <a:lnTo>
                  <a:pt x="745" y="481"/>
                </a:lnTo>
                <a:lnTo>
                  <a:pt x="739" y="455"/>
                </a:lnTo>
                <a:lnTo>
                  <a:pt x="736" y="440"/>
                </a:lnTo>
                <a:lnTo>
                  <a:pt x="736" y="440"/>
                </a:lnTo>
                <a:lnTo>
                  <a:pt x="734" y="431"/>
                </a:lnTo>
                <a:lnTo>
                  <a:pt x="729" y="421"/>
                </a:lnTo>
                <a:lnTo>
                  <a:pt x="723" y="410"/>
                </a:lnTo>
                <a:lnTo>
                  <a:pt x="716" y="402"/>
                </a:lnTo>
                <a:lnTo>
                  <a:pt x="702" y="386"/>
                </a:lnTo>
                <a:lnTo>
                  <a:pt x="696" y="379"/>
                </a:lnTo>
                <a:lnTo>
                  <a:pt x="696" y="379"/>
                </a:lnTo>
                <a:lnTo>
                  <a:pt x="687" y="374"/>
                </a:lnTo>
                <a:lnTo>
                  <a:pt x="668" y="365"/>
                </a:lnTo>
                <a:lnTo>
                  <a:pt x="641" y="354"/>
                </a:lnTo>
                <a:lnTo>
                  <a:pt x="641" y="328"/>
                </a:lnTo>
                <a:lnTo>
                  <a:pt x="661" y="328"/>
                </a:lnTo>
                <a:lnTo>
                  <a:pt x="661" y="328"/>
                </a:lnTo>
                <a:lnTo>
                  <a:pt x="665" y="320"/>
                </a:lnTo>
                <a:lnTo>
                  <a:pt x="667" y="312"/>
                </a:lnTo>
                <a:lnTo>
                  <a:pt x="667" y="309"/>
                </a:lnTo>
                <a:lnTo>
                  <a:pt x="666" y="308"/>
                </a:lnTo>
                <a:lnTo>
                  <a:pt x="666" y="308"/>
                </a:lnTo>
                <a:lnTo>
                  <a:pt x="665" y="307"/>
                </a:lnTo>
                <a:lnTo>
                  <a:pt x="665" y="303"/>
                </a:lnTo>
                <a:lnTo>
                  <a:pt x="666" y="294"/>
                </a:lnTo>
                <a:lnTo>
                  <a:pt x="667" y="290"/>
                </a:lnTo>
                <a:lnTo>
                  <a:pt x="670" y="287"/>
                </a:lnTo>
                <a:lnTo>
                  <a:pt x="672" y="284"/>
                </a:lnTo>
                <a:lnTo>
                  <a:pt x="676" y="283"/>
                </a:lnTo>
                <a:lnTo>
                  <a:pt x="676" y="283"/>
                </a:lnTo>
                <a:lnTo>
                  <a:pt x="680" y="282"/>
                </a:lnTo>
                <a:lnTo>
                  <a:pt x="682" y="278"/>
                </a:lnTo>
                <a:lnTo>
                  <a:pt x="685" y="273"/>
                </a:lnTo>
                <a:lnTo>
                  <a:pt x="687" y="268"/>
                </a:lnTo>
                <a:lnTo>
                  <a:pt x="690" y="258"/>
                </a:lnTo>
                <a:lnTo>
                  <a:pt x="691" y="253"/>
                </a:lnTo>
                <a:lnTo>
                  <a:pt x="691" y="253"/>
                </a:lnTo>
                <a:lnTo>
                  <a:pt x="699" y="222"/>
                </a:lnTo>
                <a:lnTo>
                  <a:pt x="704" y="194"/>
                </a:lnTo>
                <a:lnTo>
                  <a:pt x="705" y="179"/>
                </a:lnTo>
                <a:lnTo>
                  <a:pt x="706" y="167"/>
                </a:lnTo>
                <a:lnTo>
                  <a:pt x="706" y="167"/>
                </a:lnTo>
                <a:lnTo>
                  <a:pt x="706" y="148"/>
                </a:lnTo>
                <a:lnTo>
                  <a:pt x="707" y="138"/>
                </a:lnTo>
                <a:lnTo>
                  <a:pt x="707" y="130"/>
                </a:lnTo>
                <a:lnTo>
                  <a:pt x="706" y="121"/>
                </a:lnTo>
                <a:lnTo>
                  <a:pt x="706" y="121"/>
                </a:lnTo>
                <a:lnTo>
                  <a:pt x="702" y="101"/>
                </a:lnTo>
                <a:lnTo>
                  <a:pt x="700" y="92"/>
                </a:lnTo>
                <a:lnTo>
                  <a:pt x="696" y="86"/>
                </a:lnTo>
                <a:lnTo>
                  <a:pt x="696" y="86"/>
                </a:lnTo>
                <a:lnTo>
                  <a:pt x="691" y="82"/>
                </a:lnTo>
                <a:lnTo>
                  <a:pt x="683" y="76"/>
                </a:lnTo>
                <a:lnTo>
                  <a:pt x="661" y="63"/>
                </a:lnTo>
                <a:lnTo>
                  <a:pt x="630" y="45"/>
                </a:lnTo>
                <a:lnTo>
                  <a:pt x="630" y="45"/>
                </a:lnTo>
                <a:lnTo>
                  <a:pt x="614" y="29"/>
                </a:lnTo>
                <a:lnTo>
                  <a:pt x="600" y="18"/>
                </a:lnTo>
                <a:lnTo>
                  <a:pt x="595" y="12"/>
                </a:lnTo>
                <a:lnTo>
                  <a:pt x="590" y="10"/>
                </a:lnTo>
                <a:lnTo>
                  <a:pt x="590" y="10"/>
                </a:lnTo>
                <a:lnTo>
                  <a:pt x="583" y="6"/>
                </a:lnTo>
                <a:lnTo>
                  <a:pt x="575" y="2"/>
                </a:lnTo>
                <a:lnTo>
                  <a:pt x="562" y="0"/>
                </a:lnTo>
                <a:lnTo>
                  <a:pt x="555" y="0"/>
                </a:lnTo>
                <a:lnTo>
                  <a:pt x="545" y="0"/>
                </a:lnTo>
                <a:lnTo>
                  <a:pt x="545" y="0"/>
                </a:lnTo>
                <a:close/>
                <a:moveTo>
                  <a:pt x="429" y="354"/>
                </a:moveTo>
                <a:lnTo>
                  <a:pt x="459" y="389"/>
                </a:lnTo>
                <a:lnTo>
                  <a:pt x="459" y="389"/>
                </a:lnTo>
                <a:lnTo>
                  <a:pt x="456" y="398"/>
                </a:lnTo>
                <a:lnTo>
                  <a:pt x="454" y="405"/>
                </a:lnTo>
                <a:lnTo>
                  <a:pt x="454" y="409"/>
                </a:lnTo>
                <a:lnTo>
                  <a:pt x="454" y="409"/>
                </a:lnTo>
                <a:lnTo>
                  <a:pt x="453" y="410"/>
                </a:lnTo>
                <a:lnTo>
                  <a:pt x="450" y="413"/>
                </a:lnTo>
                <a:lnTo>
                  <a:pt x="439" y="417"/>
                </a:lnTo>
                <a:lnTo>
                  <a:pt x="419" y="424"/>
                </a:lnTo>
                <a:lnTo>
                  <a:pt x="419" y="424"/>
                </a:lnTo>
                <a:lnTo>
                  <a:pt x="414" y="429"/>
                </a:lnTo>
                <a:lnTo>
                  <a:pt x="403" y="442"/>
                </a:lnTo>
                <a:lnTo>
                  <a:pt x="377" y="477"/>
                </a:lnTo>
                <a:lnTo>
                  <a:pt x="338" y="531"/>
                </a:lnTo>
                <a:lnTo>
                  <a:pt x="358" y="455"/>
                </a:lnTo>
                <a:lnTo>
                  <a:pt x="348" y="445"/>
                </a:lnTo>
                <a:lnTo>
                  <a:pt x="348" y="445"/>
                </a:lnTo>
                <a:lnTo>
                  <a:pt x="359" y="438"/>
                </a:lnTo>
                <a:lnTo>
                  <a:pt x="373" y="429"/>
                </a:lnTo>
                <a:lnTo>
                  <a:pt x="373" y="429"/>
                </a:lnTo>
                <a:lnTo>
                  <a:pt x="377" y="424"/>
                </a:lnTo>
                <a:lnTo>
                  <a:pt x="381" y="418"/>
                </a:lnTo>
                <a:lnTo>
                  <a:pt x="385" y="412"/>
                </a:lnTo>
                <a:lnTo>
                  <a:pt x="386" y="410"/>
                </a:lnTo>
                <a:lnTo>
                  <a:pt x="388" y="409"/>
                </a:lnTo>
                <a:lnTo>
                  <a:pt x="388" y="409"/>
                </a:lnTo>
                <a:lnTo>
                  <a:pt x="393" y="407"/>
                </a:lnTo>
                <a:lnTo>
                  <a:pt x="400" y="400"/>
                </a:lnTo>
                <a:lnTo>
                  <a:pt x="406" y="394"/>
                </a:lnTo>
                <a:lnTo>
                  <a:pt x="414" y="389"/>
                </a:lnTo>
                <a:lnTo>
                  <a:pt x="414" y="389"/>
                </a:lnTo>
                <a:lnTo>
                  <a:pt x="419" y="385"/>
                </a:lnTo>
                <a:lnTo>
                  <a:pt x="421" y="383"/>
                </a:lnTo>
                <a:lnTo>
                  <a:pt x="424" y="374"/>
                </a:lnTo>
                <a:lnTo>
                  <a:pt x="424" y="374"/>
                </a:lnTo>
                <a:lnTo>
                  <a:pt x="427" y="360"/>
                </a:lnTo>
                <a:lnTo>
                  <a:pt x="429" y="354"/>
                </a:lnTo>
                <a:lnTo>
                  <a:pt x="429" y="354"/>
                </a:lnTo>
                <a:close/>
                <a:moveTo>
                  <a:pt x="297" y="1309"/>
                </a:moveTo>
                <a:lnTo>
                  <a:pt x="297" y="1309"/>
                </a:lnTo>
                <a:lnTo>
                  <a:pt x="299" y="1304"/>
                </a:lnTo>
                <a:lnTo>
                  <a:pt x="303" y="1300"/>
                </a:lnTo>
                <a:lnTo>
                  <a:pt x="306" y="1296"/>
                </a:lnTo>
                <a:lnTo>
                  <a:pt x="311" y="1295"/>
                </a:lnTo>
                <a:lnTo>
                  <a:pt x="319" y="1294"/>
                </a:lnTo>
                <a:lnTo>
                  <a:pt x="323" y="1294"/>
                </a:lnTo>
                <a:lnTo>
                  <a:pt x="323" y="1294"/>
                </a:lnTo>
                <a:lnTo>
                  <a:pt x="335" y="1295"/>
                </a:lnTo>
                <a:lnTo>
                  <a:pt x="383" y="1304"/>
                </a:lnTo>
                <a:lnTo>
                  <a:pt x="383" y="1304"/>
                </a:lnTo>
                <a:lnTo>
                  <a:pt x="410" y="1309"/>
                </a:lnTo>
                <a:lnTo>
                  <a:pt x="422" y="1310"/>
                </a:lnTo>
                <a:lnTo>
                  <a:pt x="422" y="1310"/>
                </a:lnTo>
                <a:lnTo>
                  <a:pt x="454" y="1309"/>
                </a:lnTo>
                <a:lnTo>
                  <a:pt x="454" y="1309"/>
                </a:lnTo>
                <a:lnTo>
                  <a:pt x="503" y="1305"/>
                </a:lnTo>
                <a:lnTo>
                  <a:pt x="575" y="1297"/>
                </a:lnTo>
                <a:lnTo>
                  <a:pt x="610" y="1294"/>
                </a:lnTo>
                <a:lnTo>
                  <a:pt x="643" y="1289"/>
                </a:lnTo>
                <a:lnTo>
                  <a:pt x="667" y="1284"/>
                </a:lnTo>
                <a:lnTo>
                  <a:pt x="676" y="1281"/>
                </a:lnTo>
                <a:lnTo>
                  <a:pt x="681" y="1279"/>
                </a:lnTo>
                <a:lnTo>
                  <a:pt x="681" y="1279"/>
                </a:lnTo>
                <a:lnTo>
                  <a:pt x="685" y="1277"/>
                </a:lnTo>
                <a:lnTo>
                  <a:pt x="687" y="1276"/>
                </a:lnTo>
                <a:lnTo>
                  <a:pt x="689" y="1277"/>
                </a:lnTo>
                <a:lnTo>
                  <a:pt x="690" y="1279"/>
                </a:lnTo>
                <a:lnTo>
                  <a:pt x="691" y="1284"/>
                </a:lnTo>
                <a:lnTo>
                  <a:pt x="691" y="1291"/>
                </a:lnTo>
                <a:lnTo>
                  <a:pt x="689" y="1306"/>
                </a:lnTo>
                <a:lnTo>
                  <a:pt x="686" y="1314"/>
                </a:lnTo>
                <a:lnTo>
                  <a:pt x="686" y="1314"/>
                </a:lnTo>
                <a:lnTo>
                  <a:pt x="683" y="1320"/>
                </a:lnTo>
                <a:lnTo>
                  <a:pt x="681" y="1325"/>
                </a:lnTo>
                <a:lnTo>
                  <a:pt x="681" y="1329"/>
                </a:lnTo>
                <a:lnTo>
                  <a:pt x="681" y="1329"/>
                </a:lnTo>
                <a:lnTo>
                  <a:pt x="681" y="1333"/>
                </a:lnTo>
                <a:lnTo>
                  <a:pt x="681" y="1338"/>
                </a:lnTo>
                <a:lnTo>
                  <a:pt x="681" y="1344"/>
                </a:lnTo>
                <a:lnTo>
                  <a:pt x="681" y="1344"/>
                </a:lnTo>
                <a:lnTo>
                  <a:pt x="681" y="1351"/>
                </a:lnTo>
                <a:lnTo>
                  <a:pt x="681" y="1356"/>
                </a:lnTo>
                <a:lnTo>
                  <a:pt x="681" y="1359"/>
                </a:lnTo>
                <a:lnTo>
                  <a:pt x="681" y="1359"/>
                </a:lnTo>
                <a:lnTo>
                  <a:pt x="681" y="1361"/>
                </a:lnTo>
                <a:lnTo>
                  <a:pt x="680" y="1362"/>
                </a:lnTo>
                <a:lnTo>
                  <a:pt x="676" y="1363"/>
                </a:lnTo>
                <a:lnTo>
                  <a:pt x="671" y="1364"/>
                </a:lnTo>
                <a:lnTo>
                  <a:pt x="671" y="1364"/>
                </a:lnTo>
                <a:lnTo>
                  <a:pt x="671" y="1430"/>
                </a:lnTo>
                <a:lnTo>
                  <a:pt x="671" y="1477"/>
                </a:lnTo>
                <a:lnTo>
                  <a:pt x="671" y="1501"/>
                </a:lnTo>
                <a:lnTo>
                  <a:pt x="671" y="1501"/>
                </a:lnTo>
                <a:lnTo>
                  <a:pt x="670" y="1502"/>
                </a:lnTo>
                <a:lnTo>
                  <a:pt x="665" y="1502"/>
                </a:lnTo>
                <a:lnTo>
                  <a:pt x="649" y="1501"/>
                </a:lnTo>
                <a:lnTo>
                  <a:pt x="598" y="1495"/>
                </a:lnTo>
                <a:lnTo>
                  <a:pt x="542" y="1488"/>
                </a:lnTo>
                <a:lnTo>
                  <a:pt x="509" y="1486"/>
                </a:lnTo>
                <a:lnTo>
                  <a:pt x="509" y="1486"/>
                </a:lnTo>
                <a:lnTo>
                  <a:pt x="490" y="1484"/>
                </a:lnTo>
                <a:lnTo>
                  <a:pt x="465" y="1484"/>
                </a:lnTo>
                <a:lnTo>
                  <a:pt x="453" y="1484"/>
                </a:lnTo>
                <a:lnTo>
                  <a:pt x="439" y="1486"/>
                </a:lnTo>
                <a:lnTo>
                  <a:pt x="426" y="1488"/>
                </a:lnTo>
                <a:lnTo>
                  <a:pt x="414" y="1491"/>
                </a:lnTo>
                <a:lnTo>
                  <a:pt x="414" y="1491"/>
                </a:lnTo>
                <a:lnTo>
                  <a:pt x="408" y="1493"/>
                </a:lnTo>
                <a:lnTo>
                  <a:pt x="403" y="1497"/>
                </a:lnTo>
                <a:lnTo>
                  <a:pt x="400" y="1501"/>
                </a:lnTo>
                <a:lnTo>
                  <a:pt x="396" y="1505"/>
                </a:lnTo>
                <a:lnTo>
                  <a:pt x="391" y="1516"/>
                </a:lnTo>
                <a:lnTo>
                  <a:pt x="387" y="1527"/>
                </a:lnTo>
                <a:lnTo>
                  <a:pt x="385" y="1539"/>
                </a:lnTo>
                <a:lnTo>
                  <a:pt x="383" y="1548"/>
                </a:lnTo>
                <a:lnTo>
                  <a:pt x="383" y="1556"/>
                </a:lnTo>
                <a:lnTo>
                  <a:pt x="383" y="1556"/>
                </a:lnTo>
                <a:lnTo>
                  <a:pt x="377" y="1555"/>
                </a:lnTo>
                <a:lnTo>
                  <a:pt x="372" y="1555"/>
                </a:lnTo>
                <a:lnTo>
                  <a:pt x="368" y="1556"/>
                </a:lnTo>
                <a:lnTo>
                  <a:pt x="368" y="1556"/>
                </a:lnTo>
                <a:lnTo>
                  <a:pt x="362" y="1559"/>
                </a:lnTo>
                <a:lnTo>
                  <a:pt x="358" y="1563"/>
                </a:lnTo>
                <a:lnTo>
                  <a:pt x="353" y="1567"/>
                </a:lnTo>
                <a:lnTo>
                  <a:pt x="348" y="1572"/>
                </a:lnTo>
                <a:lnTo>
                  <a:pt x="344" y="1578"/>
                </a:lnTo>
                <a:lnTo>
                  <a:pt x="343" y="1587"/>
                </a:lnTo>
                <a:lnTo>
                  <a:pt x="343" y="1597"/>
                </a:lnTo>
                <a:lnTo>
                  <a:pt x="343" y="1597"/>
                </a:lnTo>
                <a:lnTo>
                  <a:pt x="345" y="1607"/>
                </a:lnTo>
                <a:lnTo>
                  <a:pt x="349" y="1615"/>
                </a:lnTo>
                <a:lnTo>
                  <a:pt x="354" y="1620"/>
                </a:lnTo>
                <a:lnTo>
                  <a:pt x="359" y="1623"/>
                </a:lnTo>
                <a:lnTo>
                  <a:pt x="364" y="1626"/>
                </a:lnTo>
                <a:lnTo>
                  <a:pt x="369" y="1627"/>
                </a:lnTo>
                <a:lnTo>
                  <a:pt x="373" y="1627"/>
                </a:lnTo>
                <a:lnTo>
                  <a:pt x="373" y="1627"/>
                </a:lnTo>
                <a:lnTo>
                  <a:pt x="357" y="1639"/>
                </a:lnTo>
                <a:lnTo>
                  <a:pt x="343" y="1650"/>
                </a:lnTo>
                <a:lnTo>
                  <a:pt x="338" y="1656"/>
                </a:lnTo>
                <a:lnTo>
                  <a:pt x="333" y="1663"/>
                </a:lnTo>
                <a:lnTo>
                  <a:pt x="333" y="1663"/>
                </a:lnTo>
                <a:lnTo>
                  <a:pt x="329" y="1669"/>
                </a:lnTo>
                <a:lnTo>
                  <a:pt x="326" y="1677"/>
                </a:lnTo>
                <a:lnTo>
                  <a:pt x="324" y="1692"/>
                </a:lnTo>
                <a:lnTo>
                  <a:pt x="323" y="1703"/>
                </a:lnTo>
                <a:lnTo>
                  <a:pt x="323" y="1708"/>
                </a:lnTo>
                <a:lnTo>
                  <a:pt x="308" y="1683"/>
                </a:lnTo>
                <a:lnTo>
                  <a:pt x="292" y="1642"/>
                </a:lnTo>
                <a:lnTo>
                  <a:pt x="287" y="1622"/>
                </a:lnTo>
                <a:lnTo>
                  <a:pt x="303" y="1617"/>
                </a:lnTo>
                <a:lnTo>
                  <a:pt x="303" y="1617"/>
                </a:lnTo>
                <a:lnTo>
                  <a:pt x="299" y="1469"/>
                </a:lnTo>
                <a:lnTo>
                  <a:pt x="297" y="1364"/>
                </a:lnTo>
                <a:lnTo>
                  <a:pt x="297" y="1327"/>
                </a:lnTo>
                <a:lnTo>
                  <a:pt x="297" y="1309"/>
                </a:lnTo>
                <a:lnTo>
                  <a:pt x="297" y="1309"/>
                </a:lnTo>
                <a:close/>
                <a:moveTo>
                  <a:pt x="620" y="1531"/>
                </a:moveTo>
                <a:lnTo>
                  <a:pt x="620" y="1531"/>
                </a:lnTo>
                <a:lnTo>
                  <a:pt x="622" y="1531"/>
                </a:lnTo>
                <a:lnTo>
                  <a:pt x="620" y="1532"/>
                </a:lnTo>
                <a:lnTo>
                  <a:pt x="612" y="1534"/>
                </a:lnTo>
                <a:lnTo>
                  <a:pt x="576" y="1541"/>
                </a:lnTo>
                <a:lnTo>
                  <a:pt x="499" y="1556"/>
                </a:lnTo>
                <a:lnTo>
                  <a:pt x="499" y="1556"/>
                </a:lnTo>
                <a:lnTo>
                  <a:pt x="475" y="1563"/>
                </a:lnTo>
                <a:lnTo>
                  <a:pt x="450" y="1572"/>
                </a:lnTo>
                <a:lnTo>
                  <a:pt x="424" y="1582"/>
                </a:lnTo>
                <a:lnTo>
                  <a:pt x="424" y="1582"/>
                </a:lnTo>
                <a:lnTo>
                  <a:pt x="419" y="1556"/>
                </a:lnTo>
                <a:lnTo>
                  <a:pt x="419" y="1556"/>
                </a:lnTo>
                <a:lnTo>
                  <a:pt x="421" y="1545"/>
                </a:lnTo>
                <a:lnTo>
                  <a:pt x="425" y="1535"/>
                </a:lnTo>
                <a:lnTo>
                  <a:pt x="429" y="1526"/>
                </a:lnTo>
                <a:lnTo>
                  <a:pt x="429" y="1526"/>
                </a:lnTo>
                <a:lnTo>
                  <a:pt x="432" y="1521"/>
                </a:lnTo>
                <a:lnTo>
                  <a:pt x="437" y="1519"/>
                </a:lnTo>
                <a:lnTo>
                  <a:pt x="454" y="1516"/>
                </a:lnTo>
                <a:lnTo>
                  <a:pt x="454" y="1516"/>
                </a:lnTo>
                <a:lnTo>
                  <a:pt x="465" y="1516"/>
                </a:lnTo>
                <a:lnTo>
                  <a:pt x="485" y="1517"/>
                </a:lnTo>
                <a:lnTo>
                  <a:pt x="538" y="1522"/>
                </a:lnTo>
                <a:lnTo>
                  <a:pt x="591" y="1529"/>
                </a:lnTo>
                <a:lnTo>
                  <a:pt x="620" y="1531"/>
                </a:lnTo>
                <a:lnTo>
                  <a:pt x="620" y="15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28B5A8AF-53CF-1722-7A2B-96F631C9394E}"/>
              </a:ext>
            </a:extLst>
          </p:cNvPr>
          <p:cNvSpPr>
            <a:spLocks noEditPoints="1"/>
          </p:cNvSpPr>
          <p:nvPr/>
        </p:nvSpPr>
        <p:spPr bwMode="auto">
          <a:xfrm>
            <a:off x="4135022" y="3899629"/>
            <a:ext cx="1827652" cy="2410372"/>
          </a:xfrm>
          <a:custGeom>
            <a:avLst/>
            <a:gdLst>
              <a:gd name="T0" fmla="*/ 152 w 1282"/>
              <a:gd name="T1" fmla="*/ 1766 h 1845"/>
              <a:gd name="T2" fmla="*/ 143 w 1282"/>
              <a:gd name="T3" fmla="*/ 1836 h 1845"/>
              <a:gd name="T4" fmla="*/ 434 w 1282"/>
              <a:gd name="T5" fmla="*/ 1771 h 1845"/>
              <a:gd name="T6" fmla="*/ 509 w 1282"/>
              <a:gd name="T7" fmla="*/ 1780 h 1845"/>
              <a:gd name="T8" fmla="*/ 581 w 1282"/>
              <a:gd name="T9" fmla="*/ 1625 h 1845"/>
              <a:gd name="T10" fmla="*/ 848 w 1282"/>
              <a:gd name="T11" fmla="*/ 1595 h 1845"/>
              <a:gd name="T12" fmla="*/ 949 w 1282"/>
              <a:gd name="T13" fmla="*/ 1731 h 1845"/>
              <a:gd name="T14" fmla="*/ 967 w 1282"/>
              <a:gd name="T15" fmla="*/ 1821 h 1845"/>
              <a:gd name="T16" fmla="*/ 1032 w 1282"/>
              <a:gd name="T17" fmla="*/ 1746 h 1845"/>
              <a:gd name="T18" fmla="*/ 1007 w 1282"/>
              <a:gd name="T19" fmla="*/ 1630 h 1845"/>
              <a:gd name="T20" fmla="*/ 1137 w 1282"/>
              <a:gd name="T21" fmla="*/ 1547 h 1845"/>
              <a:gd name="T22" fmla="*/ 1221 w 1282"/>
              <a:gd name="T23" fmla="*/ 1595 h 1845"/>
              <a:gd name="T24" fmla="*/ 1235 w 1282"/>
              <a:gd name="T25" fmla="*/ 1670 h 1845"/>
              <a:gd name="T26" fmla="*/ 1273 w 1282"/>
              <a:gd name="T27" fmla="*/ 1574 h 1845"/>
              <a:gd name="T28" fmla="*/ 984 w 1282"/>
              <a:gd name="T29" fmla="*/ 1499 h 1845"/>
              <a:gd name="T30" fmla="*/ 899 w 1282"/>
              <a:gd name="T31" fmla="*/ 1473 h 1845"/>
              <a:gd name="T32" fmla="*/ 1174 w 1282"/>
              <a:gd name="T33" fmla="*/ 1232 h 1845"/>
              <a:gd name="T34" fmla="*/ 1171 w 1282"/>
              <a:gd name="T35" fmla="*/ 917 h 1845"/>
              <a:gd name="T36" fmla="*/ 1243 w 1282"/>
              <a:gd name="T37" fmla="*/ 418 h 1845"/>
              <a:gd name="T38" fmla="*/ 1237 w 1282"/>
              <a:gd name="T39" fmla="*/ 235 h 1845"/>
              <a:gd name="T40" fmla="*/ 1108 w 1282"/>
              <a:gd name="T41" fmla="*/ 248 h 1845"/>
              <a:gd name="T42" fmla="*/ 1002 w 1282"/>
              <a:gd name="T43" fmla="*/ 361 h 1845"/>
              <a:gd name="T44" fmla="*/ 992 w 1282"/>
              <a:gd name="T45" fmla="*/ 762 h 1845"/>
              <a:gd name="T46" fmla="*/ 887 w 1282"/>
              <a:gd name="T47" fmla="*/ 623 h 1845"/>
              <a:gd name="T48" fmla="*/ 737 w 1282"/>
              <a:gd name="T49" fmla="*/ 326 h 1845"/>
              <a:gd name="T50" fmla="*/ 732 w 1282"/>
              <a:gd name="T51" fmla="*/ 163 h 1845"/>
              <a:gd name="T52" fmla="*/ 670 w 1282"/>
              <a:gd name="T53" fmla="*/ 34 h 1845"/>
              <a:gd name="T54" fmla="*/ 501 w 1282"/>
              <a:gd name="T55" fmla="*/ 3 h 1845"/>
              <a:gd name="T56" fmla="*/ 457 w 1282"/>
              <a:gd name="T57" fmla="*/ 40 h 1845"/>
              <a:gd name="T58" fmla="*/ 449 w 1282"/>
              <a:gd name="T59" fmla="*/ 94 h 1845"/>
              <a:gd name="T60" fmla="*/ 399 w 1282"/>
              <a:gd name="T61" fmla="*/ 195 h 1845"/>
              <a:gd name="T62" fmla="*/ 412 w 1282"/>
              <a:gd name="T63" fmla="*/ 260 h 1845"/>
              <a:gd name="T64" fmla="*/ 428 w 1282"/>
              <a:gd name="T65" fmla="*/ 301 h 1845"/>
              <a:gd name="T66" fmla="*/ 535 w 1282"/>
              <a:gd name="T67" fmla="*/ 388 h 1845"/>
              <a:gd name="T68" fmla="*/ 238 w 1282"/>
              <a:gd name="T69" fmla="*/ 281 h 1845"/>
              <a:gd name="T70" fmla="*/ 192 w 1282"/>
              <a:gd name="T71" fmla="*/ 196 h 1845"/>
              <a:gd name="T72" fmla="*/ 192 w 1282"/>
              <a:gd name="T73" fmla="*/ 316 h 1845"/>
              <a:gd name="T74" fmla="*/ 149 w 1282"/>
              <a:gd name="T75" fmla="*/ 153 h 1845"/>
              <a:gd name="T76" fmla="*/ 56 w 1282"/>
              <a:gd name="T77" fmla="*/ 86 h 1845"/>
              <a:gd name="T78" fmla="*/ 18 w 1282"/>
              <a:gd name="T79" fmla="*/ 83 h 1845"/>
              <a:gd name="T80" fmla="*/ 18 w 1282"/>
              <a:gd name="T81" fmla="*/ 143 h 1845"/>
              <a:gd name="T82" fmla="*/ 21 w 1282"/>
              <a:gd name="T83" fmla="*/ 240 h 1845"/>
              <a:gd name="T84" fmla="*/ 304 w 1282"/>
              <a:gd name="T85" fmla="*/ 599 h 1845"/>
              <a:gd name="T86" fmla="*/ 531 w 1282"/>
              <a:gd name="T87" fmla="*/ 744 h 1845"/>
              <a:gd name="T88" fmla="*/ 389 w 1282"/>
              <a:gd name="T89" fmla="*/ 854 h 1845"/>
              <a:gd name="T90" fmla="*/ 132 w 1282"/>
              <a:gd name="T91" fmla="*/ 826 h 1845"/>
              <a:gd name="T92" fmla="*/ 133 w 1282"/>
              <a:gd name="T93" fmla="*/ 954 h 1845"/>
              <a:gd name="T94" fmla="*/ 128 w 1282"/>
              <a:gd name="T95" fmla="*/ 1175 h 1845"/>
              <a:gd name="T96" fmla="*/ 246 w 1282"/>
              <a:gd name="T97" fmla="*/ 1420 h 1845"/>
              <a:gd name="T98" fmla="*/ 798 w 1282"/>
              <a:gd name="T99" fmla="*/ 1362 h 1845"/>
              <a:gd name="T100" fmla="*/ 502 w 1282"/>
              <a:gd name="T101" fmla="*/ 1533 h 1845"/>
              <a:gd name="T102" fmla="*/ 465 w 1282"/>
              <a:gd name="T103" fmla="*/ 1579 h 1845"/>
              <a:gd name="T104" fmla="*/ 490 w 1282"/>
              <a:gd name="T105" fmla="*/ 1644 h 1845"/>
              <a:gd name="T106" fmla="*/ 475 w 1282"/>
              <a:gd name="T107" fmla="*/ 1684 h 1845"/>
              <a:gd name="T108" fmla="*/ 451 w 1282"/>
              <a:gd name="T109" fmla="*/ 1549 h 1845"/>
              <a:gd name="T110" fmla="*/ 572 w 1282"/>
              <a:gd name="T111" fmla="*/ 1312 h 1845"/>
              <a:gd name="T112" fmla="*/ 803 w 1282"/>
              <a:gd name="T113" fmla="*/ 1291 h 1845"/>
              <a:gd name="T114" fmla="*/ 559 w 1282"/>
              <a:gd name="T115" fmla="*/ 1568 h 1845"/>
              <a:gd name="T116" fmla="*/ 571 w 1282"/>
              <a:gd name="T117" fmla="*/ 1509 h 1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2" h="1845">
                <a:moveTo>
                  <a:pt x="212" y="1706"/>
                </a:moveTo>
                <a:lnTo>
                  <a:pt x="212" y="1706"/>
                </a:lnTo>
                <a:lnTo>
                  <a:pt x="238" y="1711"/>
                </a:lnTo>
                <a:lnTo>
                  <a:pt x="238" y="1711"/>
                </a:lnTo>
                <a:lnTo>
                  <a:pt x="238" y="1711"/>
                </a:lnTo>
                <a:lnTo>
                  <a:pt x="238" y="1711"/>
                </a:lnTo>
                <a:lnTo>
                  <a:pt x="238" y="1711"/>
                </a:lnTo>
                <a:lnTo>
                  <a:pt x="238" y="1711"/>
                </a:lnTo>
                <a:lnTo>
                  <a:pt x="225" y="1718"/>
                </a:lnTo>
                <a:lnTo>
                  <a:pt x="202" y="1735"/>
                </a:lnTo>
                <a:lnTo>
                  <a:pt x="176" y="1753"/>
                </a:lnTo>
                <a:lnTo>
                  <a:pt x="163" y="1761"/>
                </a:lnTo>
                <a:lnTo>
                  <a:pt x="152" y="1766"/>
                </a:lnTo>
                <a:lnTo>
                  <a:pt x="152" y="1766"/>
                </a:lnTo>
                <a:lnTo>
                  <a:pt x="132" y="1777"/>
                </a:lnTo>
                <a:lnTo>
                  <a:pt x="124" y="1782"/>
                </a:lnTo>
                <a:lnTo>
                  <a:pt x="116" y="1787"/>
                </a:lnTo>
                <a:lnTo>
                  <a:pt x="110" y="1792"/>
                </a:lnTo>
                <a:lnTo>
                  <a:pt x="106" y="1797"/>
                </a:lnTo>
                <a:lnTo>
                  <a:pt x="105" y="1802"/>
                </a:lnTo>
                <a:lnTo>
                  <a:pt x="106" y="1807"/>
                </a:lnTo>
                <a:lnTo>
                  <a:pt x="106" y="1807"/>
                </a:lnTo>
                <a:lnTo>
                  <a:pt x="113" y="1816"/>
                </a:lnTo>
                <a:lnTo>
                  <a:pt x="118" y="1821"/>
                </a:lnTo>
                <a:lnTo>
                  <a:pt x="123" y="1826"/>
                </a:lnTo>
                <a:lnTo>
                  <a:pt x="129" y="1830"/>
                </a:lnTo>
                <a:lnTo>
                  <a:pt x="135" y="1833"/>
                </a:lnTo>
                <a:lnTo>
                  <a:pt x="143" y="1836"/>
                </a:lnTo>
                <a:lnTo>
                  <a:pt x="152" y="1837"/>
                </a:lnTo>
                <a:lnTo>
                  <a:pt x="152" y="1837"/>
                </a:lnTo>
                <a:lnTo>
                  <a:pt x="171" y="1840"/>
                </a:lnTo>
                <a:lnTo>
                  <a:pt x="192" y="1842"/>
                </a:lnTo>
                <a:lnTo>
                  <a:pt x="216" y="1845"/>
                </a:lnTo>
                <a:lnTo>
                  <a:pt x="229" y="1843"/>
                </a:lnTo>
                <a:lnTo>
                  <a:pt x="243" y="1842"/>
                </a:lnTo>
                <a:lnTo>
                  <a:pt x="243" y="1842"/>
                </a:lnTo>
                <a:lnTo>
                  <a:pt x="262" y="1837"/>
                </a:lnTo>
                <a:lnTo>
                  <a:pt x="287" y="1830"/>
                </a:lnTo>
                <a:lnTo>
                  <a:pt x="347" y="1807"/>
                </a:lnTo>
                <a:lnTo>
                  <a:pt x="402" y="1785"/>
                </a:lnTo>
                <a:lnTo>
                  <a:pt x="424" y="1777"/>
                </a:lnTo>
                <a:lnTo>
                  <a:pt x="434" y="1771"/>
                </a:lnTo>
                <a:lnTo>
                  <a:pt x="434" y="1771"/>
                </a:lnTo>
                <a:lnTo>
                  <a:pt x="436" y="1777"/>
                </a:lnTo>
                <a:lnTo>
                  <a:pt x="438" y="1782"/>
                </a:lnTo>
                <a:lnTo>
                  <a:pt x="444" y="1787"/>
                </a:lnTo>
                <a:lnTo>
                  <a:pt x="444" y="1787"/>
                </a:lnTo>
                <a:lnTo>
                  <a:pt x="449" y="1789"/>
                </a:lnTo>
                <a:lnTo>
                  <a:pt x="457" y="1790"/>
                </a:lnTo>
                <a:lnTo>
                  <a:pt x="466" y="1792"/>
                </a:lnTo>
                <a:lnTo>
                  <a:pt x="476" y="1792"/>
                </a:lnTo>
                <a:lnTo>
                  <a:pt x="494" y="1790"/>
                </a:lnTo>
                <a:lnTo>
                  <a:pt x="501" y="1789"/>
                </a:lnTo>
                <a:lnTo>
                  <a:pt x="505" y="1787"/>
                </a:lnTo>
                <a:lnTo>
                  <a:pt x="505" y="1787"/>
                </a:lnTo>
                <a:lnTo>
                  <a:pt x="509" y="1780"/>
                </a:lnTo>
                <a:lnTo>
                  <a:pt x="511" y="1773"/>
                </a:lnTo>
                <a:lnTo>
                  <a:pt x="515" y="1751"/>
                </a:lnTo>
                <a:lnTo>
                  <a:pt x="515" y="1751"/>
                </a:lnTo>
                <a:lnTo>
                  <a:pt x="515" y="1745"/>
                </a:lnTo>
                <a:lnTo>
                  <a:pt x="515" y="1736"/>
                </a:lnTo>
                <a:lnTo>
                  <a:pt x="514" y="1720"/>
                </a:lnTo>
                <a:lnTo>
                  <a:pt x="510" y="1701"/>
                </a:lnTo>
                <a:lnTo>
                  <a:pt x="510" y="1701"/>
                </a:lnTo>
                <a:lnTo>
                  <a:pt x="516" y="1692"/>
                </a:lnTo>
                <a:lnTo>
                  <a:pt x="534" y="1670"/>
                </a:lnTo>
                <a:lnTo>
                  <a:pt x="544" y="1656"/>
                </a:lnTo>
                <a:lnTo>
                  <a:pt x="557" y="1645"/>
                </a:lnTo>
                <a:lnTo>
                  <a:pt x="569" y="1634"/>
                </a:lnTo>
                <a:lnTo>
                  <a:pt x="581" y="1625"/>
                </a:lnTo>
                <a:lnTo>
                  <a:pt x="581" y="1625"/>
                </a:lnTo>
                <a:lnTo>
                  <a:pt x="588" y="1621"/>
                </a:lnTo>
                <a:lnTo>
                  <a:pt x="598" y="1617"/>
                </a:lnTo>
                <a:lnTo>
                  <a:pt x="627" y="1610"/>
                </a:lnTo>
                <a:lnTo>
                  <a:pt x="661" y="1601"/>
                </a:lnTo>
                <a:lnTo>
                  <a:pt x="698" y="1592"/>
                </a:lnTo>
                <a:lnTo>
                  <a:pt x="764" y="1579"/>
                </a:lnTo>
                <a:lnTo>
                  <a:pt x="793" y="1574"/>
                </a:lnTo>
                <a:lnTo>
                  <a:pt x="793" y="1584"/>
                </a:lnTo>
                <a:lnTo>
                  <a:pt x="793" y="1584"/>
                </a:lnTo>
                <a:lnTo>
                  <a:pt x="812" y="1590"/>
                </a:lnTo>
                <a:lnTo>
                  <a:pt x="829" y="1593"/>
                </a:lnTo>
                <a:lnTo>
                  <a:pt x="839" y="1595"/>
                </a:lnTo>
                <a:lnTo>
                  <a:pt x="848" y="1595"/>
                </a:lnTo>
                <a:lnTo>
                  <a:pt x="848" y="1595"/>
                </a:lnTo>
                <a:lnTo>
                  <a:pt x="864" y="1593"/>
                </a:lnTo>
                <a:lnTo>
                  <a:pt x="877" y="1592"/>
                </a:lnTo>
                <a:lnTo>
                  <a:pt x="888" y="1590"/>
                </a:lnTo>
                <a:lnTo>
                  <a:pt x="888" y="1590"/>
                </a:lnTo>
                <a:lnTo>
                  <a:pt x="897" y="1598"/>
                </a:lnTo>
                <a:lnTo>
                  <a:pt x="915" y="1621"/>
                </a:lnTo>
                <a:lnTo>
                  <a:pt x="925" y="1634"/>
                </a:lnTo>
                <a:lnTo>
                  <a:pt x="934" y="1645"/>
                </a:lnTo>
                <a:lnTo>
                  <a:pt x="941" y="1656"/>
                </a:lnTo>
                <a:lnTo>
                  <a:pt x="944" y="1665"/>
                </a:lnTo>
                <a:lnTo>
                  <a:pt x="944" y="1665"/>
                </a:lnTo>
                <a:lnTo>
                  <a:pt x="948" y="1704"/>
                </a:lnTo>
                <a:lnTo>
                  <a:pt x="949" y="1731"/>
                </a:lnTo>
                <a:lnTo>
                  <a:pt x="949" y="1731"/>
                </a:lnTo>
                <a:lnTo>
                  <a:pt x="945" y="1735"/>
                </a:lnTo>
                <a:lnTo>
                  <a:pt x="939" y="1744"/>
                </a:lnTo>
                <a:lnTo>
                  <a:pt x="935" y="1750"/>
                </a:lnTo>
                <a:lnTo>
                  <a:pt x="931" y="1758"/>
                </a:lnTo>
                <a:lnTo>
                  <a:pt x="930" y="1766"/>
                </a:lnTo>
                <a:lnTo>
                  <a:pt x="929" y="1777"/>
                </a:lnTo>
                <a:lnTo>
                  <a:pt x="929" y="1777"/>
                </a:lnTo>
                <a:lnTo>
                  <a:pt x="930" y="1787"/>
                </a:lnTo>
                <a:lnTo>
                  <a:pt x="934" y="1795"/>
                </a:lnTo>
                <a:lnTo>
                  <a:pt x="940" y="1804"/>
                </a:lnTo>
                <a:lnTo>
                  <a:pt x="948" y="1811"/>
                </a:lnTo>
                <a:lnTo>
                  <a:pt x="957" y="1817"/>
                </a:lnTo>
                <a:lnTo>
                  <a:pt x="967" y="1821"/>
                </a:lnTo>
                <a:lnTo>
                  <a:pt x="978" y="1822"/>
                </a:lnTo>
                <a:lnTo>
                  <a:pt x="989" y="1822"/>
                </a:lnTo>
                <a:lnTo>
                  <a:pt x="989" y="1822"/>
                </a:lnTo>
                <a:lnTo>
                  <a:pt x="1001" y="1819"/>
                </a:lnTo>
                <a:lnTo>
                  <a:pt x="1010" y="1816"/>
                </a:lnTo>
                <a:lnTo>
                  <a:pt x="1016" y="1811"/>
                </a:lnTo>
                <a:lnTo>
                  <a:pt x="1022" y="1804"/>
                </a:lnTo>
                <a:lnTo>
                  <a:pt x="1026" y="1798"/>
                </a:lnTo>
                <a:lnTo>
                  <a:pt x="1028" y="1789"/>
                </a:lnTo>
                <a:lnTo>
                  <a:pt x="1030" y="1780"/>
                </a:lnTo>
                <a:lnTo>
                  <a:pt x="1030" y="1771"/>
                </a:lnTo>
                <a:lnTo>
                  <a:pt x="1030" y="1771"/>
                </a:lnTo>
                <a:lnTo>
                  <a:pt x="1031" y="1756"/>
                </a:lnTo>
                <a:lnTo>
                  <a:pt x="1032" y="1746"/>
                </a:lnTo>
                <a:lnTo>
                  <a:pt x="1032" y="1740"/>
                </a:lnTo>
                <a:lnTo>
                  <a:pt x="1032" y="1739"/>
                </a:lnTo>
                <a:lnTo>
                  <a:pt x="1030" y="1736"/>
                </a:lnTo>
                <a:lnTo>
                  <a:pt x="1030" y="1736"/>
                </a:lnTo>
                <a:lnTo>
                  <a:pt x="1022" y="1729"/>
                </a:lnTo>
                <a:lnTo>
                  <a:pt x="1020" y="1726"/>
                </a:lnTo>
                <a:lnTo>
                  <a:pt x="1020" y="1726"/>
                </a:lnTo>
                <a:lnTo>
                  <a:pt x="1020" y="1725"/>
                </a:lnTo>
                <a:lnTo>
                  <a:pt x="1021" y="1717"/>
                </a:lnTo>
                <a:lnTo>
                  <a:pt x="1020" y="1699"/>
                </a:lnTo>
                <a:lnTo>
                  <a:pt x="1015" y="1665"/>
                </a:lnTo>
                <a:lnTo>
                  <a:pt x="1015" y="1665"/>
                </a:lnTo>
                <a:lnTo>
                  <a:pt x="1011" y="1645"/>
                </a:lnTo>
                <a:lnTo>
                  <a:pt x="1007" y="1630"/>
                </a:lnTo>
                <a:lnTo>
                  <a:pt x="1003" y="1619"/>
                </a:lnTo>
                <a:lnTo>
                  <a:pt x="999" y="1610"/>
                </a:lnTo>
                <a:lnTo>
                  <a:pt x="994" y="1602"/>
                </a:lnTo>
                <a:lnTo>
                  <a:pt x="988" y="1596"/>
                </a:lnTo>
                <a:lnTo>
                  <a:pt x="974" y="1584"/>
                </a:lnTo>
                <a:lnTo>
                  <a:pt x="974" y="1584"/>
                </a:lnTo>
                <a:lnTo>
                  <a:pt x="957" y="1573"/>
                </a:lnTo>
                <a:lnTo>
                  <a:pt x="940" y="1563"/>
                </a:lnTo>
                <a:lnTo>
                  <a:pt x="924" y="1554"/>
                </a:lnTo>
                <a:lnTo>
                  <a:pt x="924" y="1554"/>
                </a:lnTo>
                <a:lnTo>
                  <a:pt x="962" y="1552"/>
                </a:lnTo>
                <a:lnTo>
                  <a:pt x="1046" y="1548"/>
                </a:lnTo>
                <a:lnTo>
                  <a:pt x="1093" y="1547"/>
                </a:lnTo>
                <a:lnTo>
                  <a:pt x="1137" y="1547"/>
                </a:lnTo>
                <a:lnTo>
                  <a:pt x="1171" y="1547"/>
                </a:lnTo>
                <a:lnTo>
                  <a:pt x="1184" y="1548"/>
                </a:lnTo>
                <a:lnTo>
                  <a:pt x="1191" y="1549"/>
                </a:lnTo>
                <a:lnTo>
                  <a:pt x="1191" y="1549"/>
                </a:lnTo>
                <a:lnTo>
                  <a:pt x="1203" y="1553"/>
                </a:lnTo>
                <a:lnTo>
                  <a:pt x="1211" y="1559"/>
                </a:lnTo>
                <a:lnTo>
                  <a:pt x="1220" y="1566"/>
                </a:lnTo>
                <a:lnTo>
                  <a:pt x="1228" y="1573"/>
                </a:lnTo>
                <a:lnTo>
                  <a:pt x="1238" y="1584"/>
                </a:lnTo>
                <a:lnTo>
                  <a:pt x="1242" y="1590"/>
                </a:lnTo>
                <a:lnTo>
                  <a:pt x="1242" y="1590"/>
                </a:lnTo>
                <a:lnTo>
                  <a:pt x="1238" y="1590"/>
                </a:lnTo>
                <a:lnTo>
                  <a:pt x="1228" y="1592"/>
                </a:lnTo>
                <a:lnTo>
                  <a:pt x="1221" y="1595"/>
                </a:lnTo>
                <a:lnTo>
                  <a:pt x="1215" y="1598"/>
                </a:lnTo>
                <a:lnTo>
                  <a:pt x="1210" y="1603"/>
                </a:lnTo>
                <a:lnTo>
                  <a:pt x="1206" y="1610"/>
                </a:lnTo>
                <a:lnTo>
                  <a:pt x="1206" y="1610"/>
                </a:lnTo>
                <a:lnTo>
                  <a:pt x="1204" y="1619"/>
                </a:lnTo>
                <a:lnTo>
                  <a:pt x="1201" y="1626"/>
                </a:lnTo>
                <a:lnTo>
                  <a:pt x="1201" y="1635"/>
                </a:lnTo>
                <a:lnTo>
                  <a:pt x="1201" y="1644"/>
                </a:lnTo>
                <a:lnTo>
                  <a:pt x="1203" y="1658"/>
                </a:lnTo>
                <a:lnTo>
                  <a:pt x="1204" y="1663"/>
                </a:lnTo>
                <a:lnTo>
                  <a:pt x="1206" y="1665"/>
                </a:lnTo>
                <a:lnTo>
                  <a:pt x="1206" y="1665"/>
                </a:lnTo>
                <a:lnTo>
                  <a:pt x="1216" y="1668"/>
                </a:lnTo>
                <a:lnTo>
                  <a:pt x="1235" y="1670"/>
                </a:lnTo>
                <a:lnTo>
                  <a:pt x="1245" y="1670"/>
                </a:lnTo>
                <a:lnTo>
                  <a:pt x="1254" y="1669"/>
                </a:lnTo>
                <a:lnTo>
                  <a:pt x="1262" y="1668"/>
                </a:lnTo>
                <a:lnTo>
                  <a:pt x="1267" y="1665"/>
                </a:lnTo>
                <a:lnTo>
                  <a:pt x="1267" y="1665"/>
                </a:lnTo>
                <a:lnTo>
                  <a:pt x="1269" y="1662"/>
                </a:lnTo>
                <a:lnTo>
                  <a:pt x="1272" y="1655"/>
                </a:lnTo>
                <a:lnTo>
                  <a:pt x="1277" y="1639"/>
                </a:lnTo>
                <a:lnTo>
                  <a:pt x="1281" y="1621"/>
                </a:lnTo>
                <a:lnTo>
                  <a:pt x="1282" y="1605"/>
                </a:lnTo>
                <a:lnTo>
                  <a:pt x="1282" y="1605"/>
                </a:lnTo>
                <a:lnTo>
                  <a:pt x="1281" y="1596"/>
                </a:lnTo>
                <a:lnTo>
                  <a:pt x="1278" y="1586"/>
                </a:lnTo>
                <a:lnTo>
                  <a:pt x="1273" y="1574"/>
                </a:lnTo>
                <a:lnTo>
                  <a:pt x="1266" y="1563"/>
                </a:lnTo>
                <a:lnTo>
                  <a:pt x="1258" y="1552"/>
                </a:lnTo>
                <a:lnTo>
                  <a:pt x="1248" y="1540"/>
                </a:lnTo>
                <a:lnTo>
                  <a:pt x="1238" y="1531"/>
                </a:lnTo>
                <a:lnTo>
                  <a:pt x="1226" y="1524"/>
                </a:lnTo>
                <a:lnTo>
                  <a:pt x="1226" y="1524"/>
                </a:lnTo>
                <a:lnTo>
                  <a:pt x="1219" y="1521"/>
                </a:lnTo>
                <a:lnTo>
                  <a:pt x="1208" y="1517"/>
                </a:lnTo>
                <a:lnTo>
                  <a:pt x="1176" y="1512"/>
                </a:lnTo>
                <a:lnTo>
                  <a:pt x="1137" y="1509"/>
                </a:lnTo>
                <a:lnTo>
                  <a:pt x="1094" y="1505"/>
                </a:lnTo>
                <a:lnTo>
                  <a:pt x="1018" y="1500"/>
                </a:lnTo>
                <a:lnTo>
                  <a:pt x="984" y="1499"/>
                </a:lnTo>
                <a:lnTo>
                  <a:pt x="984" y="1499"/>
                </a:lnTo>
                <a:lnTo>
                  <a:pt x="978" y="1483"/>
                </a:lnTo>
                <a:lnTo>
                  <a:pt x="972" y="1471"/>
                </a:lnTo>
                <a:lnTo>
                  <a:pt x="964" y="1458"/>
                </a:lnTo>
                <a:lnTo>
                  <a:pt x="964" y="1458"/>
                </a:lnTo>
                <a:lnTo>
                  <a:pt x="960" y="1453"/>
                </a:lnTo>
                <a:lnTo>
                  <a:pt x="955" y="1451"/>
                </a:lnTo>
                <a:lnTo>
                  <a:pt x="950" y="1449"/>
                </a:lnTo>
                <a:lnTo>
                  <a:pt x="945" y="1449"/>
                </a:lnTo>
                <a:lnTo>
                  <a:pt x="936" y="1451"/>
                </a:lnTo>
                <a:lnTo>
                  <a:pt x="929" y="1453"/>
                </a:lnTo>
                <a:lnTo>
                  <a:pt x="929" y="1453"/>
                </a:lnTo>
                <a:lnTo>
                  <a:pt x="921" y="1457"/>
                </a:lnTo>
                <a:lnTo>
                  <a:pt x="911" y="1464"/>
                </a:lnTo>
                <a:lnTo>
                  <a:pt x="899" y="1473"/>
                </a:lnTo>
                <a:lnTo>
                  <a:pt x="899" y="1357"/>
                </a:lnTo>
                <a:lnTo>
                  <a:pt x="883" y="1352"/>
                </a:lnTo>
                <a:lnTo>
                  <a:pt x="883" y="1276"/>
                </a:lnTo>
                <a:lnTo>
                  <a:pt x="883" y="1276"/>
                </a:lnTo>
                <a:lnTo>
                  <a:pt x="1002" y="1269"/>
                </a:lnTo>
                <a:lnTo>
                  <a:pt x="1085" y="1264"/>
                </a:lnTo>
                <a:lnTo>
                  <a:pt x="1126" y="1261"/>
                </a:lnTo>
                <a:lnTo>
                  <a:pt x="1126" y="1261"/>
                </a:lnTo>
                <a:lnTo>
                  <a:pt x="1134" y="1260"/>
                </a:lnTo>
                <a:lnTo>
                  <a:pt x="1141" y="1257"/>
                </a:lnTo>
                <a:lnTo>
                  <a:pt x="1148" y="1255"/>
                </a:lnTo>
                <a:lnTo>
                  <a:pt x="1156" y="1250"/>
                </a:lnTo>
                <a:lnTo>
                  <a:pt x="1165" y="1242"/>
                </a:lnTo>
                <a:lnTo>
                  <a:pt x="1174" y="1232"/>
                </a:lnTo>
                <a:lnTo>
                  <a:pt x="1181" y="1221"/>
                </a:lnTo>
                <a:lnTo>
                  <a:pt x="1181" y="1221"/>
                </a:lnTo>
                <a:lnTo>
                  <a:pt x="1187" y="1207"/>
                </a:lnTo>
                <a:lnTo>
                  <a:pt x="1192" y="1192"/>
                </a:lnTo>
                <a:lnTo>
                  <a:pt x="1196" y="1176"/>
                </a:lnTo>
                <a:lnTo>
                  <a:pt x="1199" y="1161"/>
                </a:lnTo>
                <a:lnTo>
                  <a:pt x="1201" y="1138"/>
                </a:lnTo>
                <a:lnTo>
                  <a:pt x="1201" y="1130"/>
                </a:lnTo>
                <a:lnTo>
                  <a:pt x="1201" y="1109"/>
                </a:lnTo>
                <a:lnTo>
                  <a:pt x="1201" y="1109"/>
                </a:lnTo>
                <a:lnTo>
                  <a:pt x="1187" y="1025"/>
                </a:lnTo>
                <a:lnTo>
                  <a:pt x="1177" y="960"/>
                </a:lnTo>
                <a:lnTo>
                  <a:pt x="1171" y="917"/>
                </a:lnTo>
                <a:lnTo>
                  <a:pt x="1171" y="917"/>
                </a:lnTo>
                <a:lnTo>
                  <a:pt x="1171" y="908"/>
                </a:lnTo>
                <a:lnTo>
                  <a:pt x="1174" y="895"/>
                </a:lnTo>
                <a:lnTo>
                  <a:pt x="1181" y="854"/>
                </a:lnTo>
                <a:lnTo>
                  <a:pt x="1206" y="739"/>
                </a:lnTo>
                <a:lnTo>
                  <a:pt x="1220" y="673"/>
                </a:lnTo>
                <a:lnTo>
                  <a:pt x="1233" y="612"/>
                </a:lnTo>
                <a:lnTo>
                  <a:pt x="1242" y="556"/>
                </a:lnTo>
                <a:lnTo>
                  <a:pt x="1245" y="533"/>
                </a:lnTo>
                <a:lnTo>
                  <a:pt x="1247" y="513"/>
                </a:lnTo>
                <a:lnTo>
                  <a:pt x="1247" y="513"/>
                </a:lnTo>
                <a:lnTo>
                  <a:pt x="1248" y="481"/>
                </a:lnTo>
                <a:lnTo>
                  <a:pt x="1247" y="456"/>
                </a:lnTo>
                <a:lnTo>
                  <a:pt x="1245" y="435"/>
                </a:lnTo>
                <a:lnTo>
                  <a:pt x="1243" y="418"/>
                </a:lnTo>
                <a:lnTo>
                  <a:pt x="1237" y="390"/>
                </a:lnTo>
                <a:lnTo>
                  <a:pt x="1234" y="377"/>
                </a:lnTo>
                <a:lnTo>
                  <a:pt x="1232" y="361"/>
                </a:lnTo>
                <a:lnTo>
                  <a:pt x="1232" y="361"/>
                </a:lnTo>
                <a:lnTo>
                  <a:pt x="1232" y="344"/>
                </a:lnTo>
                <a:lnTo>
                  <a:pt x="1233" y="325"/>
                </a:lnTo>
                <a:lnTo>
                  <a:pt x="1240" y="287"/>
                </a:lnTo>
                <a:lnTo>
                  <a:pt x="1243" y="269"/>
                </a:lnTo>
                <a:lnTo>
                  <a:pt x="1244" y="254"/>
                </a:lnTo>
                <a:lnTo>
                  <a:pt x="1243" y="248"/>
                </a:lnTo>
                <a:lnTo>
                  <a:pt x="1242" y="243"/>
                </a:lnTo>
                <a:lnTo>
                  <a:pt x="1240" y="238"/>
                </a:lnTo>
                <a:lnTo>
                  <a:pt x="1237" y="235"/>
                </a:lnTo>
                <a:lnTo>
                  <a:pt x="1237" y="235"/>
                </a:lnTo>
                <a:lnTo>
                  <a:pt x="1233" y="234"/>
                </a:lnTo>
                <a:lnTo>
                  <a:pt x="1229" y="232"/>
                </a:lnTo>
                <a:lnTo>
                  <a:pt x="1221" y="232"/>
                </a:lnTo>
                <a:lnTo>
                  <a:pt x="1214" y="236"/>
                </a:lnTo>
                <a:lnTo>
                  <a:pt x="1206" y="240"/>
                </a:lnTo>
                <a:lnTo>
                  <a:pt x="1197" y="245"/>
                </a:lnTo>
                <a:lnTo>
                  <a:pt x="1189" y="250"/>
                </a:lnTo>
                <a:lnTo>
                  <a:pt x="1177" y="254"/>
                </a:lnTo>
                <a:lnTo>
                  <a:pt x="1166" y="255"/>
                </a:lnTo>
                <a:lnTo>
                  <a:pt x="1166" y="255"/>
                </a:lnTo>
                <a:lnTo>
                  <a:pt x="1153" y="254"/>
                </a:lnTo>
                <a:lnTo>
                  <a:pt x="1139" y="251"/>
                </a:lnTo>
                <a:lnTo>
                  <a:pt x="1124" y="249"/>
                </a:lnTo>
                <a:lnTo>
                  <a:pt x="1108" y="248"/>
                </a:lnTo>
                <a:lnTo>
                  <a:pt x="1099" y="249"/>
                </a:lnTo>
                <a:lnTo>
                  <a:pt x="1092" y="250"/>
                </a:lnTo>
                <a:lnTo>
                  <a:pt x="1083" y="251"/>
                </a:lnTo>
                <a:lnTo>
                  <a:pt x="1073" y="255"/>
                </a:lnTo>
                <a:lnTo>
                  <a:pt x="1064" y="260"/>
                </a:lnTo>
                <a:lnTo>
                  <a:pt x="1055" y="267"/>
                </a:lnTo>
                <a:lnTo>
                  <a:pt x="1045" y="275"/>
                </a:lnTo>
                <a:lnTo>
                  <a:pt x="1035" y="286"/>
                </a:lnTo>
                <a:lnTo>
                  <a:pt x="1035" y="286"/>
                </a:lnTo>
                <a:lnTo>
                  <a:pt x="1026" y="298"/>
                </a:lnTo>
                <a:lnTo>
                  <a:pt x="1018" y="312"/>
                </a:lnTo>
                <a:lnTo>
                  <a:pt x="1011" y="327"/>
                </a:lnTo>
                <a:lnTo>
                  <a:pt x="1006" y="344"/>
                </a:lnTo>
                <a:lnTo>
                  <a:pt x="1002" y="361"/>
                </a:lnTo>
                <a:lnTo>
                  <a:pt x="999" y="379"/>
                </a:lnTo>
                <a:lnTo>
                  <a:pt x="997" y="398"/>
                </a:lnTo>
                <a:lnTo>
                  <a:pt x="996" y="416"/>
                </a:lnTo>
                <a:lnTo>
                  <a:pt x="996" y="450"/>
                </a:lnTo>
                <a:lnTo>
                  <a:pt x="997" y="480"/>
                </a:lnTo>
                <a:lnTo>
                  <a:pt x="999" y="518"/>
                </a:lnTo>
                <a:lnTo>
                  <a:pt x="999" y="518"/>
                </a:lnTo>
                <a:lnTo>
                  <a:pt x="999" y="533"/>
                </a:lnTo>
                <a:lnTo>
                  <a:pt x="1001" y="557"/>
                </a:lnTo>
                <a:lnTo>
                  <a:pt x="999" y="625"/>
                </a:lnTo>
                <a:lnTo>
                  <a:pt x="997" y="696"/>
                </a:lnTo>
                <a:lnTo>
                  <a:pt x="994" y="745"/>
                </a:lnTo>
                <a:lnTo>
                  <a:pt x="994" y="745"/>
                </a:lnTo>
                <a:lnTo>
                  <a:pt x="992" y="762"/>
                </a:lnTo>
                <a:lnTo>
                  <a:pt x="987" y="781"/>
                </a:lnTo>
                <a:lnTo>
                  <a:pt x="979" y="801"/>
                </a:lnTo>
                <a:lnTo>
                  <a:pt x="972" y="819"/>
                </a:lnTo>
                <a:lnTo>
                  <a:pt x="957" y="849"/>
                </a:lnTo>
                <a:lnTo>
                  <a:pt x="952" y="858"/>
                </a:lnTo>
                <a:lnTo>
                  <a:pt x="949" y="862"/>
                </a:lnTo>
                <a:lnTo>
                  <a:pt x="934" y="862"/>
                </a:lnTo>
                <a:lnTo>
                  <a:pt x="934" y="862"/>
                </a:lnTo>
                <a:lnTo>
                  <a:pt x="929" y="825"/>
                </a:lnTo>
                <a:lnTo>
                  <a:pt x="914" y="735"/>
                </a:lnTo>
                <a:lnTo>
                  <a:pt x="914" y="735"/>
                </a:lnTo>
                <a:lnTo>
                  <a:pt x="907" y="704"/>
                </a:lnTo>
                <a:lnTo>
                  <a:pt x="899" y="666"/>
                </a:lnTo>
                <a:lnTo>
                  <a:pt x="887" y="623"/>
                </a:lnTo>
                <a:lnTo>
                  <a:pt x="875" y="579"/>
                </a:lnTo>
                <a:lnTo>
                  <a:pt x="862" y="536"/>
                </a:lnTo>
                <a:lnTo>
                  <a:pt x="849" y="497"/>
                </a:lnTo>
                <a:lnTo>
                  <a:pt x="838" y="465"/>
                </a:lnTo>
                <a:lnTo>
                  <a:pt x="828" y="442"/>
                </a:lnTo>
                <a:lnTo>
                  <a:pt x="828" y="442"/>
                </a:lnTo>
                <a:lnTo>
                  <a:pt x="819" y="426"/>
                </a:lnTo>
                <a:lnTo>
                  <a:pt x="809" y="411"/>
                </a:lnTo>
                <a:lnTo>
                  <a:pt x="789" y="385"/>
                </a:lnTo>
                <a:lnTo>
                  <a:pt x="774" y="368"/>
                </a:lnTo>
                <a:lnTo>
                  <a:pt x="767" y="361"/>
                </a:lnTo>
                <a:lnTo>
                  <a:pt x="767" y="361"/>
                </a:lnTo>
                <a:lnTo>
                  <a:pt x="752" y="344"/>
                </a:lnTo>
                <a:lnTo>
                  <a:pt x="737" y="326"/>
                </a:lnTo>
                <a:lnTo>
                  <a:pt x="717" y="331"/>
                </a:lnTo>
                <a:lnTo>
                  <a:pt x="712" y="311"/>
                </a:lnTo>
                <a:lnTo>
                  <a:pt x="727" y="316"/>
                </a:lnTo>
                <a:lnTo>
                  <a:pt x="727" y="296"/>
                </a:lnTo>
                <a:lnTo>
                  <a:pt x="747" y="296"/>
                </a:lnTo>
                <a:lnTo>
                  <a:pt x="747" y="296"/>
                </a:lnTo>
                <a:lnTo>
                  <a:pt x="735" y="274"/>
                </a:lnTo>
                <a:lnTo>
                  <a:pt x="726" y="258"/>
                </a:lnTo>
                <a:lnTo>
                  <a:pt x="723" y="250"/>
                </a:lnTo>
                <a:lnTo>
                  <a:pt x="722" y="245"/>
                </a:lnTo>
                <a:lnTo>
                  <a:pt x="722" y="245"/>
                </a:lnTo>
                <a:lnTo>
                  <a:pt x="723" y="229"/>
                </a:lnTo>
                <a:lnTo>
                  <a:pt x="728" y="198"/>
                </a:lnTo>
                <a:lnTo>
                  <a:pt x="732" y="163"/>
                </a:lnTo>
                <a:lnTo>
                  <a:pt x="732" y="145"/>
                </a:lnTo>
                <a:lnTo>
                  <a:pt x="732" y="129"/>
                </a:lnTo>
                <a:lnTo>
                  <a:pt x="732" y="129"/>
                </a:lnTo>
                <a:lnTo>
                  <a:pt x="731" y="105"/>
                </a:lnTo>
                <a:lnTo>
                  <a:pt x="730" y="91"/>
                </a:lnTo>
                <a:lnTo>
                  <a:pt x="727" y="85"/>
                </a:lnTo>
                <a:lnTo>
                  <a:pt x="724" y="78"/>
                </a:lnTo>
                <a:lnTo>
                  <a:pt x="712" y="63"/>
                </a:lnTo>
                <a:lnTo>
                  <a:pt x="712" y="63"/>
                </a:lnTo>
                <a:lnTo>
                  <a:pt x="703" y="54"/>
                </a:lnTo>
                <a:lnTo>
                  <a:pt x="695" y="47"/>
                </a:lnTo>
                <a:lnTo>
                  <a:pt x="688" y="42"/>
                </a:lnTo>
                <a:lnTo>
                  <a:pt x="680" y="38"/>
                </a:lnTo>
                <a:lnTo>
                  <a:pt x="670" y="34"/>
                </a:lnTo>
                <a:lnTo>
                  <a:pt x="666" y="33"/>
                </a:lnTo>
                <a:lnTo>
                  <a:pt x="666" y="33"/>
                </a:lnTo>
                <a:lnTo>
                  <a:pt x="661" y="29"/>
                </a:lnTo>
                <a:lnTo>
                  <a:pt x="654" y="24"/>
                </a:lnTo>
                <a:lnTo>
                  <a:pt x="645" y="19"/>
                </a:lnTo>
                <a:lnTo>
                  <a:pt x="632" y="14"/>
                </a:lnTo>
                <a:lnTo>
                  <a:pt x="617" y="9"/>
                </a:lnTo>
                <a:lnTo>
                  <a:pt x="601" y="5"/>
                </a:lnTo>
                <a:lnTo>
                  <a:pt x="581" y="3"/>
                </a:lnTo>
                <a:lnTo>
                  <a:pt x="581" y="3"/>
                </a:lnTo>
                <a:lnTo>
                  <a:pt x="543" y="0"/>
                </a:lnTo>
                <a:lnTo>
                  <a:pt x="528" y="0"/>
                </a:lnTo>
                <a:lnTo>
                  <a:pt x="513" y="1"/>
                </a:lnTo>
                <a:lnTo>
                  <a:pt x="501" y="3"/>
                </a:lnTo>
                <a:lnTo>
                  <a:pt x="491" y="5"/>
                </a:lnTo>
                <a:lnTo>
                  <a:pt x="482" y="9"/>
                </a:lnTo>
                <a:lnTo>
                  <a:pt x="475" y="13"/>
                </a:lnTo>
                <a:lnTo>
                  <a:pt x="475" y="13"/>
                </a:lnTo>
                <a:lnTo>
                  <a:pt x="468" y="16"/>
                </a:lnTo>
                <a:lnTo>
                  <a:pt x="461" y="20"/>
                </a:lnTo>
                <a:lnTo>
                  <a:pt x="448" y="25"/>
                </a:lnTo>
                <a:lnTo>
                  <a:pt x="438" y="28"/>
                </a:lnTo>
                <a:lnTo>
                  <a:pt x="434" y="28"/>
                </a:lnTo>
                <a:lnTo>
                  <a:pt x="455" y="38"/>
                </a:lnTo>
                <a:lnTo>
                  <a:pt x="455" y="38"/>
                </a:lnTo>
                <a:lnTo>
                  <a:pt x="456" y="38"/>
                </a:lnTo>
                <a:lnTo>
                  <a:pt x="457" y="39"/>
                </a:lnTo>
                <a:lnTo>
                  <a:pt x="457" y="40"/>
                </a:lnTo>
                <a:lnTo>
                  <a:pt x="456" y="42"/>
                </a:lnTo>
                <a:lnTo>
                  <a:pt x="449" y="48"/>
                </a:lnTo>
                <a:lnTo>
                  <a:pt x="449" y="48"/>
                </a:lnTo>
                <a:lnTo>
                  <a:pt x="446" y="53"/>
                </a:lnTo>
                <a:lnTo>
                  <a:pt x="442" y="58"/>
                </a:lnTo>
                <a:lnTo>
                  <a:pt x="441" y="64"/>
                </a:lnTo>
                <a:lnTo>
                  <a:pt x="439" y="69"/>
                </a:lnTo>
                <a:lnTo>
                  <a:pt x="439" y="80"/>
                </a:lnTo>
                <a:lnTo>
                  <a:pt x="439" y="83"/>
                </a:lnTo>
                <a:lnTo>
                  <a:pt x="449" y="78"/>
                </a:lnTo>
                <a:lnTo>
                  <a:pt x="449" y="78"/>
                </a:lnTo>
                <a:lnTo>
                  <a:pt x="451" y="85"/>
                </a:lnTo>
                <a:lnTo>
                  <a:pt x="451" y="90"/>
                </a:lnTo>
                <a:lnTo>
                  <a:pt x="449" y="94"/>
                </a:lnTo>
                <a:lnTo>
                  <a:pt x="449" y="94"/>
                </a:lnTo>
                <a:lnTo>
                  <a:pt x="448" y="96"/>
                </a:lnTo>
                <a:lnTo>
                  <a:pt x="447" y="101"/>
                </a:lnTo>
                <a:lnTo>
                  <a:pt x="444" y="118"/>
                </a:lnTo>
                <a:lnTo>
                  <a:pt x="441" y="136"/>
                </a:lnTo>
                <a:lnTo>
                  <a:pt x="438" y="145"/>
                </a:lnTo>
                <a:lnTo>
                  <a:pt x="434" y="154"/>
                </a:lnTo>
                <a:lnTo>
                  <a:pt x="434" y="154"/>
                </a:lnTo>
                <a:lnTo>
                  <a:pt x="429" y="162"/>
                </a:lnTo>
                <a:lnTo>
                  <a:pt x="424" y="169"/>
                </a:lnTo>
                <a:lnTo>
                  <a:pt x="412" y="181"/>
                </a:lnTo>
                <a:lnTo>
                  <a:pt x="402" y="190"/>
                </a:lnTo>
                <a:lnTo>
                  <a:pt x="399" y="193"/>
                </a:lnTo>
                <a:lnTo>
                  <a:pt x="399" y="195"/>
                </a:lnTo>
                <a:lnTo>
                  <a:pt x="414" y="210"/>
                </a:lnTo>
                <a:lnTo>
                  <a:pt x="409" y="230"/>
                </a:lnTo>
                <a:lnTo>
                  <a:pt x="409" y="230"/>
                </a:lnTo>
                <a:lnTo>
                  <a:pt x="415" y="232"/>
                </a:lnTo>
                <a:lnTo>
                  <a:pt x="419" y="236"/>
                </a:lnTo>
                <a:lnTo>
                  <a:pt x="419" y="238"/>
                </a:lnTo>
                <a:lnTo>
                  <a:pt x="419" y="240"/>
                </a:lnTo>
                <a:lnTo>
                  <a:pt x="419" y="240"/>
                </a:lnTo>
                <a:lnTo>
                  <a:pt x="418" y="246"/>
                </a:lnTo>
                <a:lnTo>
                  <a:pt x="417" y="251"/>
                </a:lnTo>
                <a:lnTo>
                  <a:pt x="415" y="258"/>
                </a:lnTo>
                <a:lnTo>
                  <a:pt x="414" y="260"/>
                </a:lnTo>
                <a:lnTo>
                  <a:pt x="414" y="260"/>
                </a:lnTo>
                <a:lnTo>
                  <a:pt x="412" y="260"/>
                </a:lnTo>
                <a:lnTo>
                  <a:pt x="408" y="260"/>
                </a:lnTo>
                <a:lnTo>
                  <a:pt x="407" y="262"/>
                </a:lnTo>
                <a:lnTo>
                  <a:pt x="407" y="262"/>
                </a:lnTo>
                <a:lnTo>
                  <a:pt x="409" y="265"/>
                </a:lnTo>
                <a:lnTo>
                  <a:pt x="409" y="265"/>
                </a:lnTo>
                <a:lnTo>
                  <a:pt x="417" y="272"/>
                </a:lnTo>
                <a:lnTo>
                  <a:pt x="418" y="273"/>
                </a:lnTo>
                <a:lnTo>
                  <a:pt x="419" y="275"/>
                </a:lnTo>
                <a:lnTo>
                  <a:pt x="419" y="275"/>
                </a:lnTo>
                <a:lnTo>
                  <a:pt x="420" y="281"/>
                </a:lnTo>
                <a:lnTo>
                  <a:pt x="424" y="291"/>
                </a:lnTo>
                <a:lnTo>
                  <a:pt x="424" y="291"/>
                </a:lnTo>
                <a:lnTo>
                  <a:pt x="426" y="296"/>
                </a:lnTo>
                <a:lnTo>
                  <a:pt x="428" y="301"/>
                </a:lnTo>
                <a:lnTo>
                  <a:pt x="433" y="305"/>
                </a:lnTo>
                <a:lnTo>
                  <a:pt x="444" y="311"/>
                </a:lnTo>
                <a:lnTo>
                  <a:pt x="444" y="311"/>
                </a:lnTo>
                <a:lnTo>
                  <a:pt x="451" y="313"/>
                </a:lnTo>
                <a:lnTo>
                  <a:pt x="456" y="315"/>
                </a:lnTo>
                <a:lnTo>
                  <a:pt x="461" y="315"/>
                </a:lnTo>
                <a:lnTo>
                  <a:pt x="465" y="316"/>
                </a:lnTo>
                <a:lnTo>
                  <a:pt x="468" y="318"/>
                </a:lnTo>
                <a:lnTo>
                  <a:pt x="485" y="331"/>
                </a:lnTo>
                <a:lnTo>
                  <a:pt x="485" y="331"/>
                </a:lnTo>
                <a:lnTo>
                  <a:pt x="496" y="341"/>
                </a:lnTo>
                <a:lnTo>
                  <a:pt x="506" y="351"/>
                </a:lnTo>
                <a:lnTo>
                  <a:pt x="524" y="371"/>
                </a:lnTo>
                <a:lnTo>
                  <a:pt x="535" y="388"/>
                </a:lnTo>
                <a:lnTo>
                  <a:pt x="540" y="397"/>
                </a:lnTo>
                <a:lnTo>
                  <a:pt x="540" y="397"/>
                </a:lnTo>
                <a:lnTo>
                  <a:pt x="540" y="398"/>
                </a:lnTo>
                <a:lnTo>
                  <a:pt x="538" y="399"/>
                </a:lnTo>
                <a:lnTo>
                  <a:pt x="533" y="402"/>
                </a:lnTo>
                <a:lnTo>
                  <a:pt x="513" y="407"/>
                </a:lnTo>
                <a:lnTo>
                  <a:pt x="485" y="412"/>
                </a:lnTo>
                <a:lnTo>
                  <a:pt x="510" y="452"/>
                </a:lnTo>
                <a:lnTo>
                  <a:pt x="449" y="478"/>
                </a:lnTo>
                <a:lnTo>
                  <a:pt x="243" y="361"/>
                </a:lnTo>
                <a:lnTo>
                  <a:pt x="243" y="361"/>
                </a:lnTo>
                <a:lnTo>
                  <a:pt x="241" y="327"/>
                </a:lnTo>
                <a:lnTo>
                  <a:pt x="239" y="301"/>
                </a:lnTo>
                <a:lnTo>
                  <a:pt x="238" y="281"/>
                </a:lnTo>
                <a:lnTo>
                  <a:pt x="238" y="281"/>
                </a:lnTo>
                <a:lnTo>
                  <a:pt x="233" y="260"/>
                </a:lnTo>
                <a:lnTo>
                  <a:pt x="224" y="234"/>
                </a:lnTo>
                <a:lnTo>
                  <a:pt x="215" y="208"/>
                </a:lnTo>
                <a:lnTo>
                  <a:pt x="210" y="200"/>
                </a:lnTo>
                <a:lnTo>
                  <a:pt x="207" y="195"/>
                </a:lnTo>
                <a:lnTo>
                  <a:pt x="207" y="195"/>
                </a:lnTo>
                <a:lnTo>
                  <a:pt x="204" y="191"/>
                </a:lnTo>
                <a:lnTo>
                  <a:pt x="202" y="188"/>
                </a:lnTo>
                <a:lnTo>
                  <a:pt x="201" y="188"/>
                </a:lnTo>
                <a:lnTo>
                  <a:pt x="197" y="190"/>
                </a:lnTo>
                <a:lnTo>
                  <a:pt x="197" y="190"/>
                </a:lnTo>
                <a:lnTo>
                  <a:pt x="193" y="193"/>
                </a:lnTo>
                <a:lnTo>
                  <a:pt x="192" y="196"/>
                </a:lnTo>
                <a:lnTo>
                  <a:pt x="192" y="200"/>
                </a:lnTo>
                <a:lnTo>
                  <a:pt x="192" y="200"/>
                </a:lnTo>
                <a:lnTo>
                  <a:pt x="191" y="198"/>
                </a:lnTo>
                <a:lnTo>
                  <a:pt x="190" y="196"/>
                </a:lnTo>
                <a:lnTo>
                  <a:pt x="188" y="196"/>
                </a:lnTo>
                <a:lnTo>
                  <a:pt x="187" y="197"/>
                </a:lnTo>
                <a:lnTo>
                  <a:pt x="187" y="205"/>
                </a:lnTo>
                <a:lnTo>
                  <a:pt x="187" y="205"/>
                </a:lnTo>
                <a:lnTo>
                  <a:pt x="190" y="229"/>
                </a:lnTo>
                <a:lnTo>
                  <a:pt x="191" y="243"/>
                </a:lnTo>
                <a:lnTo>
                  <a:pt x="192" y="260"/>
                </a:lnTo>
                <a:lnTo>
                  <a:pt x="192" y="260"/>
                </a:lnTo>
                <a:lnTo>
                  <a:pt x="192" y="298"/>
                </a:lnTo>
                <a:lnTo>
                  <a:pt x="192" y="316"/>
                </a:lnTo>
                <a:lnTo>
                  <a:pt x="192" y="316"/>
                </a:lnTo>
                <a:lnTo>
                  <a:pt x="180" y="307"/>
                </a:lnTo>
                <a:lnTo>
                  <a:pt x="171" y="301"/>
                </a:lnTo>
                <a:lnTo>
                  <a:pt x="168" y="298"/>
                </a:lnTo>
                <a:lnTo>
                  <a:pt x="167" y="296"/>
                </a:lnTo>
                <a:lnTo>
                  <a:pt x="167" y="296"/>
                </a:lnTo>
                <a:lnTo>
                  <a:pt x="168" y="287"/>
                </a:lnTo>
                <a:lnTo>
                  <a:pt x="168" y="267"/>
                </a:lnTo>
                <a:lnTo>
                  <a:pt x="167" y="239"/>
                </a:lnTo>
                <a:lnTo>
                  <a:pt x="164" y="222"/>
                </a:lnTo>
                <a:lnTo>
                  <a:pt x="162" y="205"/>
                </a:lnTo>
                <a:lnTo>
                  <a:pt x="162" y="205"/>
                </a:lnTo>
                <a:lnTo>
                  <a:pt x="154" y="173"/>
                </a:lnTo>
                <a:lnTo>
                  <a:pt x="149" y="153"/>
                </a:lnTo>
                <a:lnTo>
                  <a:pt x="146" y="147"/>
                </a:lnTo>
                <a:lnTo>
                  <a:pt x="143" y="144"/>
                </a:lnTo>
                <a:lnTo>
                  <a:pt x="139" y="143"/>
                </a:lnTo>
                <a:lnTo>
                  <a:pt x="137" y="144"/>
                </a:lnTo>
                <a:lnTo>
                  <a:pt x="137" y="144"/>
                </a:lnTo>
                <a:lnTo>
                  <a:pt x="132" y="149"/>
                </a:lnTo>
                <a:lnTo>
                  <a:pt x="128" y="154"/>
                </a:lnTo>
                <a:lnTo>
                  <a:pt x="127" y="159"/>
                </a:lnTo>
                <a:lnTo>
                  <a:pt x="127" y="159"/>
                </a:lnTo>
                <a:lnTo>
                  <a:pt x="98" y="126"/>
                </a:lnTo>
                <a:lnTo>
                  <a:pt x="61" y="88"/>
                </a:lnTo>
                <a:lnTo>
                  <a:pt x="61" y="88"/>
                </a:lnTo>
                <a:lnTo>
                  <a:pt x="58" y="86"/>
                </a:lnTo>
                <a:lnTo>
                  <a:pt x="56" y="86"/>
                </a:lnTo>
                <a:lnTo>
                  <a:pt x="55" y="87"/>
                </a:lnTo>
                <a:lnTo>
                  <a:pt x="52" y="88"/>
                </a:lnTo>
                <a:lnTo>
                  <a:pt x="51" y="92"/>
                </a:lnTo>
                <a:lnTo>
                  <a:pt x="51" y="94"/>
                </a:lnTo>
                <a:lnTo>
                  <a:pt x="51" y="94"/>
                </a:lnTo>
                <a:lnTo>
                  <a:pt x="50" y="91"/>
                </a:lnTo>
                <a:lnTo>
                  <a:pt x="46" y="85"/>
                </a:lnTo>
                <a:lnTo>
                  <a:pt x="43" y="82"/>
                </a:lnTo>
                <a:lnTo>
                  <a:pt x="40" y="80"/>
                </a:lnTo>
                <a:lnTo>
                  <a:pt x="36" y="78"/>
                </a:lnTo>
                <a:lnTo>
                  <a:pt x="31" y="78"/>
                </a:lnTo>
                <a:lnTo>
                  <a:pt x="31" y="78"/>
                </a:lnTo>
                <a:lnTo>
                  <a:pt x="23" y="81"/>
                </a:lnTo>
                <a:lnTo>
                  <a:pt x="18" y="83"/>
                </a:lnTo>
                <a:lnTo>
                  <a:pt x="16" y="86"/>
                </a:lnTo>
                <a:lnTo>
                  <a:pt x="16" y="88"/>
                </a:lnTo>
                <a:lnTo>
                  <a:pt x="16" y="88"/>
                </a:lnTo>
                <a:lnTo>
                  <a:pt x="21" y="109"/>
                </a:lnTo>
                <a:lnTo>
                  <a:pt x="21" y="109"/>
                </a:lnTo>
                <a:lnTo>
                  <a:pt x="19" y="109"/>
                </a:lnTo>
                <a:lnTo>
                  <a:pt x="17" y="107"/>
                </a:lnTo>
                <a:lnTo>
                  <a:pt x="13" y="109"/>
                </a:lnTo>
                <a:lnTo>
                  <a:pt x="12" y="111"/>
                </a:lnTo>
                <a:lnTo>
                  <a:pt x="11" y="114"/>
                </a:lnTo>
                <a:lnTo>
                  <a:pt x="11" y="114"/>
                </a:lnTo>
                <a:lnTo>
                  <a:pt x="11" y="119"/>
                </a:lnTo>
                <a:lnTo>
                  <a:pt x="12" y="126"/>
                </a:lnTo>
                <a:lnTo>
                  <a:pt x="18" y="143"/>
                </a:lnTo>
                <a:lnTo>
                  <a:pt x="24" y="159"/>
                </a:lnTo>
                <a:lnTo>
                  <a:pt x="26" y="164"/>
                </a:lnTo>
                <a:lnTo>
                  <a:pt x="26" y="164"/>
                </a:lnTo>
                <a:lnTo>
                  <a:pt x="21" y="159"/>
                </a:lnTo>
                <a:lnTo>
                  <a:pt x="12" y="153"/>
                </a:lnTo>
                <a:lnTo>
                  <a:pt x="8" y="150"/>
                </a:lnTo>
                <a:lnTo>
                  <a:pt x="4" y="149"/>
                </a:lnTo>
                <a:lnTo>
                  <a:pt x="2" y="150"/>
                </a:lnTo>
                <a:lnTo>
                  <a:pt x="0" y="154"/>
                </a:lnTo>
                <a:lnTo>
                  <a:pt x="0" y="154"/>
                </a:lnTo>
                <a:lnTo>
                  <a:pt x="2" y="162"/>
                </a:lnTo>
                <a:lnTo>
                  <a:pt x="4" y="173"/>
                </a:lnTo>
                <a:lnTo>
                  <a:pt x="11" y="202"/>
                </a:lnTo>
                <a:lnTo>
                  <a:pt x="21" y="240"/>
                </a:lnTo>
                <a:lnTo>
                  <a:pt x="21" y="240"/>
                </a:lnTo>
                <a:lnTo>
                  <a:pt x="32" y="272"/>
                </a:lnTo>
                <a:lnTo>
                  <a:pt x="42" y="296"/>
                </a:lnTo>
                <a:lnTo>
                  <a:pt x="46" y="305"/>
                </a:lnTo>
                <a:lnTo>
                  <a:pt x="51" y="311"/>
                </a:lnTo>
                <a:lnTo>
                  <a:pt x="51" y="311"/>
                </a:lnTo>
                <a:lnTo>
                  <a:pt x="86" y="341"/>
                </a:lnTo>
                <a:lnTo>
                  <a:pt x="86" y="341"/>
                </a:lnTo>
                <a:lnTo>
                  <a:pt x="101" y="353"/>
                </a:lnTo>
                <a:lnTo>
                  <a:pt x="106" y="356"/>
                </a:lnTo>
                <a:lnTo>
                  <a:pt x="91" y="371"/>
                </a:lnTo>
                <a:lnTo>
                  <a:pt x="248" y="528"/>
                </a:lnTo>
                <a:lnTo>
                  <a:pt x="248" y="528"/>
                </a:lnTo>
                <a:lnTo>
                  <a:pt x="304" y="599"/>
                </a:lnTo>
                <a:lnTo>
                  <a:pt x="345" y="648"/>
                </a:lnTo>
                <a:lnTo>
                  <a:pt x="360" y="666"/>
                </a:lnTo>
                <a:lnTo>
                  <a:pt x="369" y="675"/>
                </a:lnTo>
                <a:lnTo>
                  <a:pt x="369" y="675"/>
                </a:lnTo>
                <a:lnTo>
                  <a:pt x="373" y="676"/>
                </a:lnTo>
                <a:lnTo>
                  <a:pt x="378" y="676"/>
                </a:lnTo>
                <a:lnTo>
                  <a:pt x="395" y="676"/>
                </a:lnTo>
                <a:lnTo>
                  <a:pt x="417" y="675"/>
                </a:lnTo>
                <a:lnTo>
                  <a:pt x="441" y="672"/>
                </a:lnTo>
                <a:lnTo>
                  <a:pt x="485" y="667"/>
                </a:lnTo>
                <a:lnTo>
                  <a:pt x="505" y="665"/>
                </a:lnTo>
                <a:lnTo>
                  <a:pt x="505" y="665"/>
                </a:lnTo>
                <a:lnTo>
                  <a:pt x="520" y="711"/>
                </a:lnTo>
                <a:lnTo>
                  <a:pt x="531" y="744"/>
                </a:lnTo>
                <a:lnTo>
                  <a:pt x="535" y="761"/>
                </a:lnTo>
                <a:lnTo>
                  <a:pt x="535" y="761"/>
                </a:lnTo>
                <a:lnTo>
                  <a:pt x="524" y="819"/>
                </a:lnTo>
                <a:lnTo>
                  <a:pt x="515" y="858"/>
                </a:lnTo>
                <a:lnTo>
                  <a:pt x="513" y="872"/>
                </a:lnTo>
                <a:lnTo>
                  <a:pt x="510" y="877"/>
                </a:lnTo>
                <a:lnTo>
                  <a:pt x="510" y="877"/>
                </a:lnTo>
                <a:lnTo>
                  <a:pt x="505" y="877"/>
                </a:lnTo>
                <a:lnTo>
                  <a:pt x="494" y="874"/>
                </a:lnTo>
                <a:lnTo>
                  <a:pt x="463" y="867"/>
                </a:lnTo>
                <a:lnTo>
                  <a:pt x="419" y="857"/>
                </a:lnTo>
                <a:lnTo>
                  <a:pt x="414" y="867"/>
                </a:lnTo>
                <a:lnTo>
                  <a:pt x="414" y="867"/>
                </a:lnTo>
                <a:lnTo>
                  <a:pt x="389" y="854"/>
                </a:lnTo>
                <a:lnTo>
                  <a:pt x="330" y="826"/>
                </a:lnTo>
                <a:lnTo>
                  <a:pt x="297" y="812"/>
                </a:lnTo>
                <a:lnTo>
                  <a:pt x="265" y="801"/>
                </a:lnTo>
                <a:lnTo>
                  <a:pt x="239" y="792"/>
                </a:lnTo>
                <a:lnTo>
                  <a:pt x="230" y="791"/>
                </a:lnTo>
                <a:lnTo>
                  <a:pt x="222" y="791"/>
                </a:lnTo>
                <a:lnTo>
                  <a:pt x="222" y="791"/>
                </a:lnTo>
                <a:lnTo>
                  <a:pt x="210" y="793"/>
                </a:lnTo>
                <a:lnTo>
                  <a:pt x="197" y="797"/>
                </a:lnTo>
                <a:lnTo>
                  <a:pt x="169" y="806"/>
                </a:lnTo>
                <a:lnTo>
                  <a:pt x="147" y="818"/>
                </a:lnTo>
                <a:lnTo>
                  <a:pt x="138" y="821"/>
                </a:lnTo>
                <a:lnTo>
                  <a:pt x="132" y="826"/>
                </a:lnTo>
                <a:lnTo>
                  <a:pt x="132" y="826"/>
                </a:lnTo>
                <a:lnTo>
                  <a:pt x="127" y="831"/>
                </a:lnTo>
                <a:lnTo>
                  <a:pt x="123" y="839"/>
                </a:lnTo>
                <a:lnTo>
                  <a:pt x="119" y="847"/>
                </a:lnTo>
                <a:lnTo>
                  <a:pt x="115" y="857"/>
                </a:lnTo>
                <a:lnTo>
                  <a:pt x="113" y="867"/>
                </a:lnTo>
                <a:lnTo>
                  <a:pt x="110" y="877"/>
                </a:lnTo>
                <a:lnTo>
                  <a:pt x="110" y="887"/>
                </a:lnTo>
                <a:lnTo>
                  <a:pt x="111" y="897"/>
                </a:lnTo>
                <a:lnTo>
                  <a:pt x="111" y="897"/>
                </a:lnTo>
                <a:lnTo>
                  <a:pt x="116" y="915"/>
                </a:lnTo>
                <a:lnTo>
                  <a:pt x="119" y="924"/>
                </a:lnTo>
                <a:lnTo>
                  <a:pt x="123" y="934"/>
                </a:lnTo>
                <a:lnTo>
                  <a:pt x="127" y="944"/>
                </a:lnTo>
                <a:lnTo>
                  <a:pt x="133" y="954"/>
                </a:lnTo>
                <a:lnTo>
                  <a:pt x="142" y="965"/>
                </a:lnTo>
                <a:lnTo>
                  <a:pt x="152" y="978"/>
                </a:lnTo>
                <a:lnTo>
                  <a:pt x="152" y="978"/>
                </a:lnTo>
                <a:lnTo>
                  <a:pt x="176" y="1007"/>
                </a:lnTo>
                <a:lnTo>
                  <a:pt x="198" y="1036"/>
                </a:lnTo>
                <a:lnTo>
                  <a:pt x="222" y="1069"/>
                </a:lnTo>
                <a:lnTo>
                  <a:pt x="238" y="1074"/>
                </a:lnTo>
                <a:lnTo>
                  <a:pt x="238" y="1074"/>
                </a:lnTo>
                <a:lnTo>
                  <a:pt x="221" y="1087"/>
                </a:lnTo>
                <a:lnTo>
                  <a:pt x="183" y="1118"/>
                </a:lnTo>
                <a:lnTo>
                  <a:pt x="163" y="1136"/>
                </a:lnTo>
                <a:lnTo>
                  <a:pt x="146" y="1154"/>
                </a:lnTo>
                <a:lnTo>
                  <a:pt x="133" y="1169"/>
                </a:lnTo>
                <a:lnTo>
                  <a:pt x="128" y="1175"/>
                </a:lnTo>
                <a:lnTo>
                  <a:pt x="127" y="1180"/>
                </a:lnTo>
                <a:lnTo>
                  <a:pt x="127" y="1180"/>
                </a:lnTo>
                <a:lnTo>
                  <a:pt x="127" y="1185"/>
                </a:lnTo>
                <a:lnTo>
                  <a:pt x="127" y="1190"/>
                </a:lnTo>
                <a:lnTo>
                  <a:pt x="130" y="1200"/>
                </a:lnTo>
                <a:lnTo>
                  <a:pt x="137" y="1212"/>
                </a:lnTo>
                <a:lnTo>
                  <a:pt x="143" y="1222"/>
                </a:lnTo>
                <a:lnTo>
                  <a:pt x="156" y="1240"/>
                </a:lnTo>
                <a:lnTo>
                  <a:pt x="162" y="1246"/>
                </a:lnTo>
                <a:lnTo>
                  <a:pt x="202" y="1256"/>
                </a:lnTo>
                <a:lnTo>
                  <a:pt x="202" y="1256"/>
                </a:lnTo>
                <a:lnTo>
                  <a:pt x="222" y="1334"/>
                </a:lnTo>
                <a:lnTo>
                  <a:pt x="239" y="1395"/>
                </a:lnTo>
                <a:lnTo>
                  <a:pt x="246" y="1420"/>
                </a:lnTo>
                <a:lnTo>
                  <a:pt x="253" y="1438"/>
                </a:lnTo>
                <a:lnTo>
                  <a:pt x="253" y="1438"/>
                </a:lnTo>
                <a:lnTo>
                  <a:pt x="255" y="1447"/>
                </a:lnTo>
                <a:lnTo>
                  <a:pt x="255" y="1459"/>
                </a:lnTo>
                <a:lnTo>
                  <a:pt x="254" y="1475"/>
                </a:lnTo>
                <a:lnTo>
                  <a:pt x="253" y="1493"/>
                </a:lnTo>
                <a:lnTo>
                  <a:pt x="246" y="1538"/>
                </a:lnTo>
                <a:lnTo>
                  <a:pt x="238" y="1584"/>
                </a:lnTo>
                <a:lnTo>
                  <a:pt x="221" y="1669"/>
                </a:lnTo>
                <a:lnTo>
                  <a:pt x="212" y="1706"/>
                </a:lnTo>
                <a:lnTo>
                  <a:pt x="212" y="1706"/>
                </a:lnTo>
                <a:close/>
                <a:moveTo>
                  <a:pt x="803" y="1291"/>
                </a:moveTo>
                <a:lnTo>
                  <a:pt x="808" y="1357"/>
                </a:lnTo>
                <a:lnTo>
                  <a:pt x="798" y="1362"/>
                </a:lnTo>
                <a:lnTo>
                  <a:pt x="798" y="1493"/>
                </a:lnTo>
                <a:lnTo>
                  <a:pt x="798" y="1493"/>
                </a:lnTo>
                <a:lnTo>
                  <a:pt x="698" y="1486"/>
                </a:lnTo>
                <a:lnTo>
                  <a:pt x="622" y="1482"/>
                </a:lnTo>
                <a:lnTo>
                  <a:pt x="593" y="1482"/>
                </a:lnTo>
                <a:lnTo>
                  <a:pt x="576" y="1483"/>
                </a:lnTo>
                <a:lnTo>
                  <a:pt x="576" y="1483"/>
                </a:lnTo>
                <a:lnTo>
                  <a:pt x="564" y="1487"/>
                </a:lnTo>
                <a:lnTo>
                  <a:pt x="552" y="1492"/>
                </a:lnTo>
                <a:lnTo>
                  <a:pt x="539" y="1500"/>
                </a:lnTo>
                <a:lnTo>
                  <a:pt x="528" y="1509"/>
                </a:lnTo>
                <a:lnTo>
                  <a:pt x="518" y="1516"/>
                </a:lnTo>
                <a:lnTo>
                  <a:pt x="509" y="1525"/>
                </a:lnTo>
                <a:lnTo>
                  <a:pt x="502" y="1533"/>
                </a:lnTo>
                <a:lnTo>
                  <a:pt x="500" y="1539"/>
                </a:lnTo>
                <a:lnTo>
                  <a:pt x="500" y="1539"/>
                </a:lnTo>
                <a:lnTo>
                  <a:pt x="499" y="1547"/>
                </a:lnTo>
                <a:lnTo>
                  <a:pt x="497" y="1550"/>
                </a:lnTo>
                <a:lnTo>
                  <a:pt x="495" y="1554"/>
                </a:lnTo>
                <a:lnTo>
                  <a:pt x="495" y="1554"/>
                </a:lnTo>
                <a:lnTo>
                  <a:pt x="494" y="1555"/>
                </a:lnTo>
                <a:lnTo>
                  <a:pt x="491" y="1555"/>
                </a:lnTo>
                <a:lnTo>
                  <a:pt x="484" y="1559"/>
                </a:lnTo>
                <a:lnTo>
                  <a:pt x="479" y="1562"/>
                </a:lnTo>
                <a:lnTo>
                  <a:pt x="473" y="1566"/>
                </a:lnTo>
                <a:lnTo>
                  <a:pt x="468" y="1572"/>
                </a:lnTo>
                <a:lnTo>
                  <a:pt x="465" y="1579"/>
                </a:lnTo>
                <a:lnTo>
                  <a:pt x="465" y="1579"/>
                </a:lnTo>
                <a:lnTo>
                  <a:pt x="458" y="1593"/>
                </a:lnTo>
                <a:lnTo>
                  <a:pt x="456" y="1602"/>
                </a:lnTo>
                <a:lnTo>
                  <a:pt x="456" y="1606"/>
                </a:lnTo>
                <a:lnTo>
                  <a:pt x="456" y="1608"/>
                </a:lnTo>
                <a:lnTo>
                  <a:pt x="460" y="1615"/>
                </a:lnTo>
                <a:lnTo>
                  <a:pt x="460" y="1615"/>
                </a:lnTo>
                <a:lnTo>
                  <a:pt x="463" y="1619"/>
                </a:lnTo>
                <a:lnTo>
                  <a:pt x="467" y="1622"/>
                </a:lnTo>
                <a:lnTo>
                  <a:pt x="477" y="1629"/>
                </a:lnTo>
                <a:lnTo>
                  <a:pt x="486" y="1632"/>
                </a:lnTo>
                <a:lnTo>
                  <a:pt x="490" y="1635"/>
                </a:lnTo>
                <a:lnTo>
                  <a:pt x="490" y="1635"/>
                </a:lnTo>
                <a:lnTo>
                  <a:pt x="490" y="1638"/>
                </a:lnTo>
                <a:lnTo>
                  <a:pt x="490" y="1644"/>
                </a:lnTo>
                <a:lnTo>
                  <a:pt x="490" y="1649"/>
                </a:lnTo>
                <a:lnTo>
                  <a:pt x="490" y="1650"/>
                </a:lnTo>
                <a:lnTo>
                  <a:pt x="490" y="1650"/>
                </a:lnTo>
                <a:lnTo>
                  <a:pt x="489" y="1651"/>
                </a:lnTo>
                <a:lnTo>
                  <a:pt x="487" y="1654"/>
                </a:lnTo>
                <a:lnTo>
                  <a:pt x="486" y="1658"/>
                </a:lnTo>
                <a:lnTo>
                  <a:pt x="485" y="1660"/>
                </a:lnTo>
                <a:lnTo>
                  <a:pt x="485" y="1660"/>
                </a:lnTo>
                <a:lnTo>
                  <a:pt x="480" y="1663"/>
                </a:lnTo>
                <a:lnTo>
                  <a:pt x="477" y="1665"/>
                </a:lnTo>
                <a:lnTo>
                  <a:pt x="475" y="1670"/>
                </a:lnTo>
                <a:lnTo>
                  <a:pt x="475" y="1670"/>
                </a:lnTo>
                <a:lnTo>
                  <a:pt x="475" y="1677"/>
                </a:lnTo>
                <a:lnTo>
                  <a:pt x="475" y="1684"/>
                </a:lnTo>
                <a:lnTo>
                  <a:pt x="476" y="1689"/>
                </a:lnTo>
                <a:lnTo>
                  <a:pt x="476" y="1691"/>
                </a:lnTo>
                <a:lnTo>
                  <a:pt x="475" y="1691"/>
                </a:lnTo>
                <a:lnTo>
                  <a:pt x="475" y="1691"/>
                </a:lnTo>
                <a:lnTo>
                  <a:pt x="470" y="1691"/>
                </a:lnTo>
                <a:lnTo>
                  <a:pt x="463" y="1693"/>
                </a:lnTo>
                <a:lnTo>
                  <a:pt x="455" y="1696"/>
                </a:lnTo>
                <a:lnTo>
                  <a:pt x="455" y="1696"/>
                </a:lnTo>
                <a:lnTo>
                  <a:pt x="453" y="1683"/>
                </a:lnTo>
                <a:lnTo>
                  <a:pt x="451" y="1674"/>
                </a:lnTo>
                <a:lnTo>
                  <a:pt x="451" y="1672"/>
                </a:lnTo>
                <a:lnTo>
                  <a:pt x="449" y="1670"/>
                </a:lnTo>
                <a:lnTo>
                  <a:pt x="449" y="1670"/>
                </a:lnTo>
                <a:lnTo>
                  <a:pt x="451" y="1549"/>
                </a:lnTo>
                <a:lnTo>
                  <a:pt x="453" y="1463"/>
                </a:lnTo>
                <a:lnTo>
                  <a:pt x="455" y="1418"/>
                </a:lnTo>
                <a:lnTo>
                  <a:pt x="455" y="1418"/>
                </a:lnTo>
                <a:lnTo>
                  <a:pt x="456" y="1392"/>
                </a:lnTo>
                <a:lnTo>
                  <a:pt x="458" y="1349"/>
                </a:lnTo>
                <a:lnTo>
                  <a:pt x="460" y="1291"/>
                </a:lnTo>
                <a:lnTo>
                  <a:pt x="460" y="1291"/>
                </a:lnTo>
                <a:lnTo>
                  <a:pt x="462" y="1293"/>
                </a:lnTo>
                <a:lnTo>
                  <a:pt x="471" y="1296"/>
                </a:lnTo>
                <a:lnTo>
                  <a:pt x="487" y="1301"/>
                </a:lnTo>
                <a:lnTo>
                  <a:pt x="510" y="1306"/>
                </a:lnTo>
                <a:lnTo>
                  <a:pt x="510" y="1306"/>
                </a:lnTo>
                <a:lnTo>
                  <a:pt x="540" y="1310"/>
                </a:lnTo>
                <a:lnTo>
                  <a:pt x="572" y="1312"/>
                </a:lnTo>
                <a:lnTo>
                  <a:pt x="598" y="1310"/>
                </a:lnTo>
                <a:lnTo>
                  <a:pt x="608" y="1309"/>
                </a:lnTo>
                <a:lnTo>
                  <a:pt x="616" y="1306"/>
                </a:lnTo>
                <a:lnTo>
                  <a:pt x="616" y="1306"/>
                </a:lnTo>
                <a:lnTo>
                  <a:pt x="629" y="1300"/>
                </a:lnTo>
                <a:lnTo>
                  <a:pt x="646" y="1293"/>
                </a:lnTo>
                <a:lnTo>
                  <a:pt x="658" y="1289"/>
                </a:lnTo>
                <a:lnTo>
                  <a:pt x="669" y="1288"/>
                </a:lnTo>
                <a:lnTo>
                  <a:pt x="683" y="1286"/>
                </a:lnTo>
                <a:lnTo>
                  <a:pt x="697" y="1286"/>
                </a:lnTo>
                <a:lnTo>
                  <a:pt x="697" y="1286"/>
                </a:lnTo>
                <a:lnTo>
                  <a:pt x="731" y="1289"/>
                </a:lnTo>
                <a:lnTo>
                  <a:pt x="765" y="1290"/>
                </a:lnTo>
                <a:lnTo>
                  <a:pt x="803" y="1291"/>
                </a:lnTo>
                <a:lnTo>
                  <a:pt x="803" y="1291"/>
                </a:lnTo>
                <a:close/>
                <a:moveTo>
                  <a:pt x="722" y="1534"/>
                </a:moveTo>
                <a:lnTo>
                  <a:pt x="722" y="1534"/>
                </a:lnTo>
                <a:lnTo>
                  <a:pt x="673" y="1547"/>
                </a:lnTo>
                <a:lnTo>
                  <a:pt x="634" y="1555"/>
                </a:lnTo>
                <a:lnTo>
                  <a:pt x="606" y="1564"/>
                </a:lnTo>
                <a:lnTo>
                  <a:pt x="606" y="1564"/>
                </a:lnTo>
                <a:lnTo>
                  <a:pt x="590" y="1571"/>
                </a:lnTo>
                <a:lnTo>
                  <a:pt x="574" y="1577"/>
                </a:lnTo>
                <a:lnTo>
                  <a:pt x="560" y="1584"/>
                </a:lnTo>
                <a:lnTo>
                  <a:pt x="560" y="1584"/>
                </a:lnTo>
                <a:lnTo>
                  <a:pt x="560" y="1582"/>
                </a:lnTo>
                <a:lnTo>
                  <a:pt x="560" y="1576"/>
                </a:lnTo>
                <a:lnTo>
                  <a:pt x="559" y="1568"/>
                </a:lnTo>
                <a:lnTo>
                  <a:pt x="558" y="1563"/>
                </a:lnTo>
                <a:lnTo>
                  <a:pt x="555" y="1559"/>
                </a:lnTo>
                <a:lnTo>
                  <a:pt x="555" y="1559"/>
                </a:lnTo>
                <a:lnTo>
                  <a:pt x="548" y="1548"/>
                </a:lnTo>
                <a:lnTo>
                  <a:pt x="545" y="1544"/>
                </a:lnTo>
                <a:lnTo>
                  <a:pt x="545" y="1544"/>
                </a:lnTo>
                <a:lnTo>
                  <a:pt x="547" y="1539"/>
                </a:lnTo>
                <a:lnTo>
                  <a:pt x="550" y="1526"/>
                </a:lnTo>
                <a:lnTo>
                  <a:pt x="554" y="1520"/>
                </a:lnTo>
                <a:lnTo>
                  <a:pt x="559" y="1514"/>
                </a:lnTo>
                <a:lnTo>
                  <a:pt x="564" y="1510"/>
                </a:lnTo>
                <a:lnTo>
                  <a:pt x="567" y="1509"/>
                </a:lnTo>
                <a:lnTo>
                  <a:pt x="571" y="1509"/>
                </a:lnTo>
                <a:lnTo>
                  <a:pt x="571" y="1509"/>
                </a:lnTo>
                <a:lnTo>
                  <a:pt x="602" y="1512"/>
                </a:lnTo>
                <a:lnTo>
                  <a:pt x="654" y="1521"/>
                </a:lnTo>
                <a:lnTo>
                  <a:pt x="722" y="1534"/>
                </a:lnTo>
                <a:lnTo>
                  <a:pt x="722" y="1534"/>
                </a:lnTo>
                <a:close/>
                <a:moveTo>
                  <a:pt x="914" y="1509"/>
                </a:moveTo>
                <a:lnTo>
                  <a:pt x="934" y="1488"/>
                </a:lnTo>
                <a:lnTo>
                  <a:pt x="934" y="1509"/>
                </a:lnTo>
                <a:lnTo>
                  <a:pt x="914" y="150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76212B49-3E6B-0EE8-1E86-2C437EED0911}"/>
              </a:ext>
            </a:extLst>
          </p:cNvPr>
          <p:cNvSpPr>
            <a:spLocks noEditPoints="1"/>
          </p:cNvSpPr>
          <p:nvPr/>
        </p:nvSpPr>
        <p:spPr bwMode="auto">
          <a:xfrm>
            <a:off x="1031216" y="3838373"/>
            <a:ext cx="2004430" cy="2525338"/>
          </a:xfrm>
          <a:custGeom>
            <a:avLst/>
            <a:gdLst>
              <a:gd name="T0" fmla="*/ 766 w 1406"/>
              <a:gd name="T1" fmla="*/ 144 h 1933"/>
              <a:gd name="T2" fmla="*/ 720 w 1406"/>
              <a:gd name="T3" fmla="*/ 250 h 1933"/>
              <a:gd name="T4" fmla="*/ 692 w 1406"/>
              <a:gd name="T5" fmla="*/ 320 h 1933"/>
              <a:gd name="T6" fmla="*/ 695 w 1406"/>
              <a:gd name="T7" fmla="*/ 372 h 1933"/>
              <a:gd name="T8" fmla="*/ 769 w 1406"/>
              <a:gd name="T9" fmla="*/ 446 h 1933"/>
              <a:gd name="T10" fmla="*/ 545 w 1406"/>
              <a:gd name="T11" fmla="*/ 417 h 1933"/>
              <a:gd name="T12" fmla="*/ 92 w 1406"/>
              <a:gd name="T13" fmla="*/ 154 h 1933"/>
              <a:gd name="T14" fmla="*/ 14 w 1406"/>
              <a:gd name="T15" fmla="*/ 8 h 1933"/>
              <a:gd name="T16" fmla="*/ 18 w 1406"/>
              <a:gd name="T17" fmla="*/ 89 h 1933"/>
              <a:gd name="T18" fmla="*/ 4 w 1406"/>
              <a:gd name="T19" fmla="*/ 124 h 1933"/>
              <a:gd name="T20" fmla="*/ 39 w 1406"/>
              <a:gd name="T21" fmla="*/ 224 h 1933"/>
              <a:gd name="T22" fmla="*/ 650 w 1406"/>
              <a:gd name="T23" fmla="*/ 645 h 1933"/>
              <a:gd name="T24" fmla="*/ 590 w 1406"/>
              <a:gd name="T25" fmla="*/ 935 h 1933"/>
              <a:gd name="T26" fmla="*/ 396 w 1406"/>
              <a:gd name="T27" fmla="*/ 854 h 1933"/>
              <a:gd name="T28" fmla="*/ 281 w 1406"/>
              <a:gd name="T29" fmla="*/ 907 h 1933"/>
              <a:gd name="T30" fmla="*/ 362 w 1406"/>
              <a:gd name="T31" fmla="*/ 1135 h 1933"/>
              <a:gd name="T32" fmla="*/ 236 w 1406"/>
              <a:gd name="T33" fmla="*/ 1241 h 1933"/>
              <a:gd name="T34" fmla="*/ 306 w 1406"/>
              <a:gd name="T35" fmla="*/ 1357 h 1933"/>
              <a:gd name="T36" fmla="*/ 362 w 1406"/>
              <a:gd name="T37" fmla="*/ 1777 h 1933"/>
              <a:gd name="T38" fmla="*/ 253 w 1406"/>
              <a:gd name="T39" fmla="*/ 1903 h 1933"/>
              <a:gd name="T40" fmla="*/ 380 w 1406"/>
              <a:gd name="T41" fmla="*/ 1923 h 1933"/>
              <a:gd name="T42" fmla="*/ 605 w 1406"/>
              <a:gd name="T43" fmla="*/ 1882 h 1933"/>
              <a:gd name="T44" fmla="*/ 650 w 1406"/>
              <a:gd name="T45" fmla="*/ 1802 h 1933"/>
              <a:gd name="T46" fmla="*/ 675 w 1406"/>
              <a:gd name="T47" fmla="*/ 1721 h 1933"/>
              <a:gd name="T48" fmla="*/ 937 w 1406"/>
              <a:gd name="T49" fmla="*/ 1686 h 1933"/>
              <a:gd name="T50" fmla="*/ 1067 w 1406"/>
              <a:gd name="T51" fmla="*/ 1756 h 1933"/>
              <a:gd name="T52" fmla="*/ 1043 w 1406"/>
              <a:gd name="T53" fmla="*/ 1884 h 1933"/>
              <a:gd name="T54" fmla="*/ 1147 w 1406"/>
              <a:gd name="T55" fmla="*/ 1911 h 1933"/>
              <a:gd name="T56" fmla="*/ 1145 w 1406"/>
              <a:gd name="T57" fmla="*/ 1801 h 1933"/>
              <a:gd name="T58" fmla="*/ 1082 w 1406"/>
              <a:gd name="T59" fmla="*/ 1681 h 1933"/>
              <a:gd name="T60" fmla="*/ 1312 w 1406"/>
              <a:gd name="T61" fmla="*/ 1638 h 1933"/>
              <a:gd name="T62" fmla="*/ 1366 w 1406"/>
              <a:gd name="T63" fmla="*/ 1686 h 1933"/>
              <a:gd name="T64" fmla="*/ 1314 w 1406"/>
              <a:gd name="T65" fmla="*/ 1740 h 1933"/>
              <a:gd name="T66" fmla="*/ 1386 w 1406"/>
              <a:gd name="T67" fmla="*/ 1767 h 1933"/>
              <a:gd name="T68" fmla="*/ 1396 w 1406"/>
              <a:gd name="T69" fmla="*/ 1671 h 1933"/>
              <a:gd name="T70" fmla="*/ 1240 w 1406"/>
              <a:gd name="T71" fmla="*/ 1600 h 1933"/>
              <a:gd name="T72" fmla="*/ 1085 w 1406"/>
              <a:gd name="T73" fmla="*/ 1547 h 1933"/>
              <a:gd name="T74" fmla="*/ 1008 w 1406"/>
              <a:gd name="T75" fmla="*/ 1367 h 1933"/>
              <a:gd name="T76" fmla="*/ 1280 w 1406"/>
              <a:gd name="T77" fmla="*/ 1339 h 1933"/>
              <a:gd name="T78" fmla="*/ 1302 w 1406"/>
              <a:gd name="T79" fmla="*/ 1134 h 1933"/>
              <a:gd name="T80" fmla="*/ 1379 w 1406"/>
              <a:gd name="T81" fmla="*/ 701 h 1933"/>
              <a:gd name="T82" fmla="*/ 1376 w 1406"/>
              <a:gd name="T83" fmla="*/ 468 h 1933"/>
              <a:gd name="T84" fmla="*/ 1361 w 1406"/>
              <a:gd name="T85" fmla="*/ 335 h 1933"/>
              <a:gd name="T86" fmla="*/ 1208 w 1406"/>
              <a:gd name="T87" fmla="*/ 374 h 1933"/>
              <a:gd name="T88" fmla="*/ 1136 w 1406"/>
              <a:gd name="T89" fmla="*/ 585 h 1933"/>
              <a:gd name="T90" fmla="*/ 993 w 1406"/>
              <a:gd name="T91" fmla="*/ 446 h 1933"/>
              <a:gd name="T92" fmla="*/ 1003 w 1406"/>
              <a:gd name="T93" fmla="*/ 387 h 1933"/>
              <a:gd name="T94" fmla="*/ 1018 w 1406"/>
              <a:gd name="T95" fmla="*/ 345 h 1933"/>
              <a:gd name="T96" fmla="*/ 1049 w 1406"/>
              <a:gd name="T97" fmla="*/ 212 h 1933"/>
              <a:gd name="T98" fmla="*/ 986 w 1406"/>
              <a:gd name="T99" fmla="*/ 113 h 1933"/>
              <a:gd name="T100" fmla="*/ 850 w 1406"/>
              <a:gd name="T101" fmla="*/ 86 h 1933"/>
              <a:gd name="T102" fmla="*/ 923 w 1406"/>
              <a:gd name="T103" fmla="*/ 1456 h 1933"/>
              <a:gd name="T104" fmla="*/ 771 w 1406"/>
              <a:gd name="T105" fmla="*/ 1575 h 1933"/>
              <a:gd name="T106" fmla="*/ 618 w 1406"/>
              <a:gd name="T107" fmla="*/ 1626 h 1933"/>
              <a:gd name="T108" fmla="*/ 578 w 1406"/>
              <a:gd name="T109" fmla="*/ 1671 h 1933"/>
              <a:gd name="T110" fmla="*/ 624 w 1406"/>
              <a:gd name="T111" fmla="*/ 1721 h 1933"/>
              <a:gd name="T112" fmla="*/ 564 w 1406"/>
              <a:gd name="T113" fmla="*/ 1782 h 1933"/>
              <a:gd name="T114" fmla="*/ 539 w 1406"/>
              <a:gd name="T115" fmla="*/ 1403 h 1933"/>
              <a:gd name="T116" fmla="*/ 642 w 1406"/>
              <a:gd name="T117" fmla="*/ 1390 h 1933"/>
              <a:gd name="T118" fmla="*/ 877 w 1406"/>
              <a:gd name="T119" fmla="*/ 1367 h 1933"/>
              <a:gd name="T120" fmla="*/ 665 w 1406"/>
              <a:gd name="T121" fmla="*/ 1665 h 1933"/>
              <a:gd name="T122" fmla="*/ 670 w 1406"/>
              <a:gd name="T123" fmla="*/ 1610 h 1933"/>
              <a:gd name="T124" fmla="*/ 841 w 1406"/>
              <a:gd name="T125" fmla="*/ 1625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06" h="1933">
                <a:moveTo>
                  <a:pt x="755" y="144"/>
                </a:moveTo>
                <a:lnTo>
                  <a:pt x="755" y="144"/>
                </a:lnTo>
                <a:lnTo>
                  <a:pt x="757" y="143"/>
                </a:lnTo>
                <a:lnTo>
                  <a:pt x="757" y="143"/>
                </a:lnTo>
                <a:lnTo>
                  <a:pt x="755" y="144"/>
                </a:lnTo>
                <a:lnTo>
                  <a:pt x="755" y="144"/>
                </a:lnTo>
                <a:close/>
                <a:moveTo>
                  <a:pt x="771" y="124"/>
                </a:moveTo>
                <a:lnTo>
                  <a:pt x="771" y="124"/>
                </a:lnTo>
                <a:lnTo>
                  <a:pt x="757" y="143"/>
                </a:lnTo>
                <a:lnTo>
                  <a:pt x="757" y="143"/>
                </a:lnTo>
                <a:lnTo>
                  <a:pt x="762" y="142"/>
                </a:lnTo>
                <a:lnTo>
                  <a:pt x="764" y="143"/>
                </a:lnTo>
                <a:lnTo>
                  <a:pt x="766" y="144"/>
                </a:lnTo>
                <a:lnTo>
                  <a:pt x="766" y="144"/>
                </a:lnTo>
                <a:lnTo>
                  <a:pt x="759" y="158"/>
                </a:lnTo>
                <a:lnTo>
                  <a:pt x="750" y="175"/>
                </a:lnTo>
                <a:lnTo>
                  <a:pt x="750" y="175"/>
                </a:lnTo>
                <a:lnTo>
                  <a:pt x="747" y="181"/>
                </a:lnTo>
                <a:lnTo>
                  <a:pt x="743" y="192"/>
                </a:lnTo>
                <a:lnTo>
                  <a:pt x="735" y="215"/>
                </a:lnTo>
                <a:lnTo>
                  <a:pt x="735" y="215"/>
                </a:lnTo>
                <a:lnTo>
                  <a:pt x="729" y="238"/>
                </a:lnTo>
                <a:lnTo>
                  <a:pt x="724" y="247"/>
                </a:lnTo>
                <a:lnTo>
                  <a:pt x="723" y="249"/>
                </a:lnTo>
                <a:lnTo>
                  <a:pt x="720" y="250"/>
                </a:lnTo>
                <a:lnTo>
                  <a:pt x="720" y="250"/>
                </a:lnTo>
                <a:lnTo>
                  <a:pt x="699" y="257"/>
                </a:lnTo>
                <a:lnTo>
                  <a:pt x="689" y="262"/>
                </a:lnTo>
                <a:lnTo>
                  <a:pt x="685" y="263"/>
                </a:lnTo>
                <a:lnTo>
                  <a:pt x="685" y="266"/>
                </a:lnTo>
                <a:lnTo>
                  <a:pt x="685" y="266"/>
                </a:lnTo>
                <a:lnTo>
                  <a:pt x="691" y="274"/>
                </a:lnTo>
                <a:lnTo>
                  <a:pt x="695" y="281"/>
                </a:lnTo>
                <a:lnTo>
                  <a:pt x="695" y="281"/>
                </a:lnTo>
                <a:lnTo>
                  <a:pt x="692" y="293"/>
                </a:lnTo>
                <a:lnTo>
                  <a:pt x="690" y="303"/>
                </a:lnTo>
                <a:lnTo>
                  <a:pt x="690" y="311"/>
                </a:lnTo>
                <a:lnTo>
                  <a:pt x="690" y="311"/>
                </a:lnTo>
                <a:lnTo>
                  <a:pt x="692" y="320"/>
                </a:lnTo>
                <a:lnTo>
                  <a:pt x="695" y="326"/>
                </a:lnTo>
                <a:lnTo>
                  <a:pt x="695" y="326"/>
                </a:lnTo>
                <a:lnTo>
                  <a:pt x="695" y="330"/>
                </a:lnTo>
                <a:lnTo>
                  <a:pt x="695" y="336"/>
                </a:lnTo>
                <a:lnTo>
                  <a:pt x="695" y="336"/>
                </a:lnTo>
                <a:lnTo>
                  <a:pt x="695" y="340"/>
                </a:lnTo>
                <a:lnTo>
                  <a:pt x="694" y="344"/>
                </a:lnTo>
                <a:lnTo>
                  <a:pt x="690" y="354"/>
                </a:lnTo>
                <a:lnTo>
                  <a:pt x="689" y="358"/>
                </a:lnTo>
                <a:lnTo>
                  <a:pt x="689" y="363"/>
                </a:lnTo>
                <a:lnTo>
                  <a:pt x="690" y="368"/>
                </a:lnTo>
                <a:lnTo>
                  <a:pt x="695" y="372"/>
                </a:lnTo>
                <a:lnTo>
                  <a:pt x="695" y="372"/>
                </a:lnTo>
                <a:lnTo>
                  <a:pt x="706" y="378"/>
                </a:lnTo>
                <a:lnTo>
                  <a:pt x="716" y="383"/>
                </a:lnTo>
                <a:lnTo>
                  <a:pt x="725" y="387"/>
                </a:lnTo>
                <a:lnTo>
                  <a:pt x="776" y="422"/>
                </a:lnTo>
                <a:lnTo>
                  <a:pt x="776" y="422"/>
                </a:lnTo>
                <a:lnTo>
                  <a:pt x="777" y="426"/>
                </a:lnTo>
                <a:lnTo>
                  <a:pt x="779" y="435"/>
                </a:lnTo>
                <a:lnTo>
                  <a:pt x="781" y="440"/>
                </a:lnTo>
                <a:lnTo>
                  <a:pt x="779" y="444"/>
                </a:lnTo>
                <a:lnTo>
                  <a:pt x="778" y="446"/>
                </a:lnTo>
                <a:lnTo>
                  <a:pt x="776" y="447"/>
                </a:lnTo>
                <a:lnTo>
                  <a:pt x="776" y="447"/>
                </a:lnTo>
                <a:lnTo>
                  <a:pt x="769" y="446"/>
                </a:lnTo>
                <a:lnTo>
                  <a:pt x="761" y="442"/>
                </a:lnTo>
                <a:lnTo>
                  <a:pt x="737" y="432"/>
                </a:lnTo>
                <a:lnTo>
                  <a:pt x="705" y="417"/>
                </a:lnTo>
                <a:lnTo>
                  <a:pt x="695" y="427"/>
                </a:lnTo>
                <a:lnTo>
                  <a:pt x="695" y="427"/>
                </a:lnTo>
                <a:lnTo>
                  <a:pt x="673" y="422"/>
                </a:lnTo>
                <a:lnTo>
                  <a:pt x="653" y="418"/>
                </a:lnTo>
                <a:lnTo>
                  <a:pt x="642" y="417"/>
                </a:lnTo>
                <a:lnTo>
                  <a:pt x="629" y="417"/>
                </a:lnTo>
                <a:lnTo>
                  <a:pt x="629" y="417"/>
                </a:lnTo>
                <a:lnTo>
                  <a:pt x="599" y="417"/>
                </a:lnTo>
                <a:lnTo>
                  <a:pt x="562" y="417"/>
                </a:lnTo>
                <a:lnTo>
                  <a:pt x="545" y="417"/>
                </a:lnTo>
                <a:lnTo>
                  <a:pt x="527" y="415"/>
                </a:lnTo>
                <a:lnTo>
                  <a:pt x="513" y="412"/>
                </a:lnTo>
                <a:lnTo>
                  <a:pt x="508" y="410"/>
                </a:lnTo>
                <a:lnTo>
                  <a:pt x="503" y="407"/>
                </a:lnTo>
                <a:lnTo>
                  <a:pt x="503" y="407"/>
                </a:lnTo>
                <a:lnTo>
                  <a:pt x="436" y="368"/>
                </a:lnTo>
                <a:lnTo>
                  <a:pt x="311" y="296"/>
                </a:lnTo>
                <a:lnTo>
                  <a:pt x="135" y="195"/>
                </a:lnTo>
                <a:lnTo>
                  <a:pt x="130" y="200"/>
                </a:lnTo>
                <a:lnTo>
                  <a:pt x="130" y="200"/>
                </a:lnTo>
                <a:lnTo>
                  <a:pt x="111" y="178"/>
                </a:lnTo>
                <a:lnTo>
                  <a:pt x="97" y="162"/>
                </a:lnTo>
                <a:lnTo>
                  <a:pt x="92" y="154"/>
                </a:lnTo>
                <a:lnTo>
                  <a:pt x="89" y="149"/>
                </a:lnTo>
                <a:lnTo>
                  <a:pt x="89" y="149"/>
                </a:lnTo>
                <a:lnTo>
                  <a:pt x="78" y="116"/>
                </a:lnTo>
                <a:lnTo>
                  <a:pt x="71" y="96"/>
                </a:lnTo>
                <a:lnTo>
                  <a:pt x="64" y="84"/>
                </a:lnTo>
                <a:lnTo>
                  <a:pt x="64" y="84"/>
                </a:lnTo>
                <a:lnTo>
                  <a:pt x="57" y="68"/>
                </a:lnTo>
                <a:lnTo>
                  <a:pt x="45" y="44"/>
                </a:lnTo>
                <a:lnTo>
                  <a:pt x="35" y="23"/>
                </a:lnTo>
                <a:lnTo>
                  <a:pt x="31" y="15"/>
                </a:lnTo>
                <a:lnTo>
                  <a:pt x="29" y="13"/>
                </a:lnTo>
                <a:lnTo>
                  <a:pt x="14" y="8"/>
                </a:lnTo>
                <a:lnTo>
                  <a:pt x="14" y="8"/>
                </a:lnTo>
                <a:lnTo>
                  <a:pt x="11" y="5"/>
                </a:lnTo>
                <a:lnTo>
                  <a:pt x="10" y="3"/>
                </a:lnTo>
                <a:lnTo>
                  <a:pt x="7" y="0"/>
                </a:lnTo>
                <a:lnTo>
                  <a:pt x="5" y="1"/>
                </a:lnTo>
                <a:lnTo>
                  <a:pt x="4" y="3"/>
                </a:lnTo>
                <a:lnTo>
                  <a:pt x="4" y="3"/>
                </a:lnTo>
                <a:lnTo>
                  <a:pt x="2" y="6"/>
                </a:lnTo>
                <a:lnTo>
                  <a:pt x="2" y="10"/>
                </a:lnTo>
                <a:lnTo>
                  <a:pt x="2" y="22"/>
                </a:lnTo>
                <a:lnTo>
                  <a:pt x="9" y="53"/>
                </a:lnTo>
                <a:lnTo>
                  <a:pt x="9" y="53"/>
                </a:lnTo>
                <a:lnTo>
                  <a:pt x="13" y="71"/>
                </a:lnTo>
                <a:lnTo>
                  <a:pt x="18" y="89"/>
                </a:lnTo>
                <a:lnTo>
                  <a:pt x="24" y="109"/>
                </a:lnTo>
                <a:lnTo>
                  <a:pt x="24" y="109"/>
                </a:lnTo>
                <a:lnTo>
                  <a:pt x="21" y="108"/>
                </a:lnTo>
                <a:lnTo>
                  <a:pt x="16" y="104"/>
                </a:lnTo>
                <a:lnTo>
                  <a:pt x="9" y="101"/>
                </a:lnTo>
                <a:lnTo>
                  <a:pt x="6" y="103"/>
                </a:lnTo>
                <a:lnTo>
                  <a:pt x="4" y="104"/>
                </a:lnTo>
                <a:lnTo>
                  <a:pt x="4" y="104"/>
                </a:lnTo>
                <a:lnTo>
                  <a:pt x="1" y="109"/>
                </a:lnTo>
                <a:lnTo>
                  <a:pt x="0" y="113"/>
                </a:lnTo>
                <a:lnTo>
                  <a:pt x="1" y="118"/>
                </a:lnTo>
                <a:lnTo>
                  <a:pt x="4" y="124"/>
                </a:lnTo>
                <a:lnTo>
                  <a:pt x="4" y="124"/>
                </a:lnTo>
                <a:lnTo>
                  <a:pt x="7" y="130"/>
                </a:lnTo>
                <a:lnTo>
                  <a:pt x="11" y="135"/>
                </a:lnTo>
                <a:lnTo>
                  <a:pt x="14" y="144"/>
                </a:lnTo>
                <a:lnTo>
                  <a:pt x="14" y="159"/>
                </a:lnTo>
                <a:lnTo>
                  <a:pt x="14" y="159"/>
                </a:lnTo>
                <a:lnTo>
                  <a:pt x="13" y="177"/>
                </a:lnTo>
                <a:lnTo>
                  <a:pt x="11" y="192"/>
                </a:lnTo>
                <a:lnTo>
                  <a:pt x="13" y="199"/>
                </a:lnTo>
                <a:lnTo>
                  <a:pt x="14" y="205"/>
                </a:lnTo>
                <a:lnTo>
                  <a:pt x="18" y="210"/>
                </a:lnTo>
                <a:lnTo>
                  <a:pt x="24" y="215"/>
                </a:lnTo>
                <a:lnTo>
                  <a:pt x="24" y="215"/>
                </a:lnTo>
                <a:lnTo>
                  <a:pt x="39" y="224"/>
                </a:lnTo>
                <a:lnTo>
                  <a:pt x="57" y="231"/>
                </a:lnTo>
                <a:lnTo>
                  <a:pt x="74" y="240"/>
                </a:lnTo>
                <a:lnTo>
                  <a:pt x="84" y="255"/>
                </a:lnTo>
                <a:lnTo>
                  <a:pt x="79" y="311"/>
                </a:lnTo>
                <a:lnTo>
                  <a:pt x="79" y="311"/>
                </a:lnTo>
                <a:lnTo>
                  <a:pt x="158" y="358"/>
                </a:lnTo>
                <a:lnTo>
                  <a:pt x="246" y="412"/>
                </a:lnTo>
                <a:lnTo>
                  <a:pt x="246" y="412"/>
                </a:lnTo>
                <a:lnTo>
                  <a:pt x="315" y="453"/>
                </a:lnTo>
                <a:lnTo>
                  <a:pt x="453" y="531"/>
                </a:lnTo>
                <a:lnTo>
                  <a:pt x="588" y="608"/>
                </a:lnTo>
                <a:lnTo>
                  <a:pt x="633" y="634"/>
                </a:lnTo>
                <a:lnTo>
                  <a:pt x="650" y="645"/>
                </a:lnTo>
                <a:lnTo>
                  <a:pt x="650" y="645"/>
                </a:lnTo>
                <a:lnTo>
                  <a:pt x="648" y="694"/>
                </a:lnTo>
                <a:lnTo>
                  <a:pt x="644" y="751"/>
                </a:lnTo>
                <a:lnTo>
                  <a:pt x="644" y="751"/>
                </a:lnTo>
                <a:lnTo>
                  <a:pt x="639" y="857"/>
                </a:lnTo>
                <a:lnTo>
                  <a:pt x="636" y="924"/>
                </a:lnTo>
                <a:lnTo>
                  <a:pt x="632" y="945"/>
                </a:lnTo>
                <a:lnTo>
                  <a:pt x="631" y="950"/>
                </a:lnTo>
                <a:lnTo>
                  <a:pt x="629" y="953"/>
                </a:lnTo>
                <a:lnTo>
                  <a:pt x="629" y="953"/>
                </a:lnTo>
                <a:lnTo>
                  <a:pt x="624" y="952"/>
                </a:lnTo>
                <a:lnTo>
                  <a:pt x="614" y="948"/>
                </a:lnTo>
                <a:lnTo>
                  <a:pt x="590" y="935"/>
                </a:lnTo>
                <a:lnTo>
                  <a:pt x="566" y="923"/>
                </a:lnTo>
                <a:lnTo>
                  <a:pt x="557" y="919"/>
                </a:lnTo>
                <a:lnTo>
                  <a:pt x="554" y="917"/>
                </a:lnTo>
                <a:lnTo>
                  <a:pt x="554" y="917"/>
                </a:lnTo>
                <a:lnTo>
                  <a:pt x="550" y="917"/>
                </a:lnTo>
                <a:lnTo>
                  <a:pt x="549" y="917"/>
                </a:lnTo>
                <a:lnTo>
                  <a:pt x="539" y="917"/>
                </a:lnTo>
                <a:lnTo>
                  <a:pt x="539" y="917"/>
                </a:lnTo>
                <a:lnTo>
                  <a:pt x="517" y="907"/>
                </a:lnTo>
                <a:lnTo>
                  <a:pt x="473" y="885"/>
                </a:lnTo>
                <a:lnTo>
                  <a:pt x="446" y="872"/>
                </a:lnTo>
                <a:lnTo>
                  <a:pt x="420" y="862"/>
                </a:lnTo>
                <a:lnTo>
                  <a:pt x="396" y="854"/>
                </a:lnTo>
                <a:lnTo>
                  <a:pt x="386" y="852"/>
                </a:lnTo>
                <a:lnTo>
                  <a:pt x="377" y="852"/>
                </a:lnTo>
                <a:lnTo>
                  <a:pt x="377" y="852"/>
                </a:lnTo>
                <a:lnTo>
                  <a:pt x="347" y="853"/>
                </a:lnTo>
                <a:lnTo>
                  <a:pt x="333" y="854"/>
                </a:lnTo>
                <a:lnTo>
                  <a:pt x="322" y="858"/>
                </a:lnTo>
                <a:lnTo>
                  <a:pt x="310" y="863"/>
                </a:lnTo>
                <a:lnTo>
                  <a:pt x="301" y="869"/>
                </a:lnTo>
                <a:lnTo>
                  <a:pt x="293" y="880"/>
                </a:lnTo>
                <a:lnTo>
                  <a:pt x="286" y="892"/>
                </a:lnTo>
                <a:lnTo>
                  <a:pt x="286" y="892"/>
                </a:lnTo>
                <a:lnTo>
                  <a:pt x="284" y="900"/>
                </a:lnTo>
                <a:lnTo>
                  <a:pt x="281" y="907"/>
                </a:lnTo>
                <a:lnTo>
                  <a:pt x="280" y="924"/>
                </a:lnTo>
                <a:lnTo>
                  <a:pt x="280" y="941"/>
                </a:lnTo>
                <a:lnTo>
                  <a:pt x="282" y="959"/>
                </a:lnTo>
                <a:lnTo>
                  <a:pt x="285" y="974"/>
                </a:lnTo>
                <a:lnTo>
                  <a:pt x="289" y="988"/>
                </a:lnTo>
                <a:lnTo>
                  <a:pt x="293" y="1000"/>
                </a:lnTo>
                <a:lnTo>
                  <a:pt x="296" y="1008"/>
                </a:lnTo>
                <a:lnTo>
                  <a:pt x="296" y="1008"/>
                </a:lnTo>
                <a:lnTo>
                  <a:pt x="329" y="1065"/>
                </a:lnTo>
                <a:lnTo>
                  <a:pt x="348" y="1098"/>
                </a:lnTo>
                <a:lnTo>
                  <a:pt x="357" y="1115"/>
                </a:lnTo>
                <a:lnTo>
                  <a:pt x="357" y="1115"/>
                </a:lnTo>
                <a:lnTo>
                  <a:pt x="362" y="1135"/>
                </a:lnTo>
                <a:lnTo>
                  <a:pt x="367" y="1150"/>
                </a:lnTo>
                <a:lnTo>
                  <a:pt x="367" y="1150"/>
                </a:lnTo>
                <a:lnTo>
                  <a:pt x="327" y="1170"/>
                </a:lnTo>
                <a:lnTo>
                  <a:pt x="327" y="1170"/>
                </a:lnTo>
                <a:lnTo>
                  <a:pt x="308" y="1180"/>
                </a:lnTo>
                <a:lnTo>
                  <a:pt x="293" y="1189"/>
                </a:lnTo>
                <a:lnTo>
                  <a:pt x="276" y="1198"/>
                </a:lnTo>
                <a:lnTo>
                  <a:pt x="261" y="1209"/>
                </a:lnTo>
                <a:lnTo>
                  <a:pt x="248" y="1219"/>
                </a:lnTo>
                <a:lnTo>
                  <a:pt x="243" y="1226"/>
                </a:lnTo>
                <a:lnTo>
                  <a:pt x="240" y="1231"/>
                </a:lnTo>
                <a:lnTo>
                  <a:pt x="237" y="1236"/>
                </a:lnTo>
                <a:lnTo>
                  <a:pt x="236" y="1241"/>
                </a:lnTo>
                <a:lnTo>
                  <a:pt x="236" y="1241"/>
                </a:lnTo>
                <a:lnTo>
                  <a:pt x="236" y="1246"/>
                </a:lnTo>
                <a:lnTo>
                  <a:pt x="238" y="1252"/>
                </a:lnTo>
                <a:lnTo>
                  <a:pt x="243" y="1265"/>
                </a:lnTo>
                <a:lnTo>
                  <a:pt x="252" y="1278"/>
                </a:lnTo>
                <a:lnTo>
                  <a:pt x="261" y="1291"/>
                </a:lnTo>
                <a:lnTo>
                  <a:pt x="279" y="1313"/>
                </a:lnTo>
                <a:lnTo>
                  <a:pt x="286" y="1322"/>
                </a:lnTo>
                <a:lnTo>
                  <a:pt x="286" y="1322"/>
                </a:lnTo>
                <a:lnTo>
                  <a:pt x="290" y="1326"/>
                </a:lnTo>
                <a:lnTo>
                  <a:pt x="296" y="1337"/>
                </a:lnTo>
                <a:lnTo>
                  <a:pt x="304" y="1350"/>
                </a:lnTo>
                <a:lnTo>
                  <a:pt x="306" y="1357"/>
                </a:lnTo>
                <a:lnTo>
                  <a:pt x="306" y="1362"/>
                </a:lnTo>
                <a:lnTo>
                  <a:pt x="306" y="1362"/>
                </a:lnTo>
                <a:lnTo>
                  <a:pt x="309" y="1377"/>
                </a:lnTo>
                <a:lnTo>
                  <a:pt x="318" y="1410"/>
                </a:lnTo>
                <a:lnTo>
                  <a:pt x="343" y="1504"/>
                </a:lnTo>
                <a:lnTo>
                  <a:pt x="370" y="1599"/>
                </a:lnTo>
                <a:lnTo>
                  <a:pt x="378" y="1633"/>
                </a:lnTo>
                <a:lnTo>
                  <a:pt x="382" y="1650"/>
                </a:lnTo>
                <a:lnTo>
                  <a:pt x="382" y="1650"/>
                </a:lnTo>
                <a:lnTo>
                  <a:pt x="382" y="1662"/>
                </a:lnTo>
                <a:lnTo>
                  <a:pt x="380" y="1678"/>
                </a:lnTo>
                <a:lnTo>
                  <a:pt x="373" y="1721"/>
                </a:lnTo>
                <a:lnTo>
                  <a:pt x="362" y="1777"/>
                </a:lnTo>
                <a:lnTo>
                  <a:pt x="372" y="1777"/>
                </a:lnTo>
                <a:lnTo>
                  <a:pt x="372" y="1777"/>
                </a:lnTo>
                <a:lnTo>
                  <a:pt x="327" y="1813"/>
                </a:lnTo>
                <a:lnTo>
                  <a:pt x="291" y="1840"/>
                </a:lnTo>
                <a:lnTo>
                  <a:pt x="266" y="1858"/>
                </a:lnTo>
                <a:lnTo>
                  <a:pt x="266" y="1858"/>
                </a:lnTo>
                <a:lnTo>
                  <a:pt x="260" y="1863"/>
                </a:lnTo>
                <a:lnTo>
                  <a:pt x="253" y="1869"/>
                </a:lnTo>
                <a:lnTo>
                  <a:pt x="250" y="1876"/>
                </a:lnTo>
                <a:lnTo>
                  <a:pt x="247" y="1884"/>
                </a:lnTo>
                <a:lnTo>
                  <a:pt x="247" y="1892"/>
                </a:lnTo>
                <a:lnTo>
                  <a:pt x="250" y="1899"/>
                </a:lnTo>
                <a:lnTo>
                  <a:pt x="253" y="1903"/>
                </a:lnTo>
                <a:lnTo>
                  <a:pt x="256" y="1907"/>
                </a:lnTo>
                <a:lnTo>
                  <a:pt x="261" y="1911"/>
                </a:lnTo>
                <a:lnTo>
                  <a:pt x="266" y="1913"/>
                </a:lnTo>
                <a:lnTo>
                  <a:pt x="266" y="1913"/>
                </a:lnTo>
                <a:lnTo>
                  <a:pt x="289" y="1923"/>
                </a:lnTo>
                <a:lnTo>
                  <a:pt x="309" y="1930"/>
                </a:lnTo>
                <a:lnTo>
                  <a:pt x="327" y="1933"/>
                </a:lnTo>
                <a:lnTo>
                  <a:pt x="334" y="1933"/>
                </a:lnTo>
                <a:lnTo>
                  <a:pt x="342" y="1933"/>
                </a:lnTo>
                <a:lnTo>
                  <a:pt x="342" y="1933"/>
                </a:lnTo>
                <a:lnTo>
                  <a:pt x="349" y="1932"/>
                </a:lnTo>
                <a:lnTo>
                  <a:pt x="359" y="1930"/>
                </a:lnTo>
                <a:lnTo>
                  <a:pt x="380" y="1923"/>
                </a:lnTo>
                <a:lnTo>
                  <a:pt x="407" y="1913"/>
                </a:lnTo>
                <a:lnTo>
                  <a:pt x="407" y="1913"/>
                </a:lnTo>
                <a:lnTo>
                  <a:pt x="481" y="1885"/>
                </a:lnTo>
                <a:lnTo>
                  <a:pt x="549" y="1858"/>
                </a:lnTo>
                <a:lnTo>
                  <a:pt x="549" y="1858"/>
                </a:lnTo>
                <a:lnTo>
                  <a:pt x="551" y="1868"/>
                </a:lnTo>
                <a:lnTo>
                  <a:pt x="554" y="1874"/>
                </a:lnTo>
                <a:lnTo>
                  <a:pt x="556" y="1876"/>
                </a:lnTo>
                <a:lnTo>
                  <a:pt x="559" y="1878"/>
                </a:lnTo>
                <a:lnTo>
                  <a:pt x="559" y="1878"/>
                </a:lnTo>
                <a:lnTo>
                  <a:pt x="571" y="1879"/>
                </a:lnTo>
                <a:lnTo>
                  <a:pt x="594" y="1882"/>
                </a:lnTo>
                <a:lnTo>
                  <a:pt x="605" y="1882"/>
                </a:lnTo>
                <a:lnTo>
                  <a:pt x="615" y="1882"/>
                </a:lnTo>
                <a:lnTo>
                  <a:pt x="624" y="1880"/>
                </a:lnTo>
                <a:lnTo>
                  <a:pt x="627" y="1879"/>
                </a:lnTo>
                <a:lnTo>
                  <a:pt x="629" y="1878"/>
                </a:lnTo>
                <a:lnTo>
                  <a:pt x="629" y="1878"/>
                </a:lnTo>
                <a:lnTo>
                  <a:pt x="634" y="1871"/>
                </a:lnTo>
                <a:lnTo>
                  <a:pt x="637" y="1866"/>
                </a:lnTo>
                <a:lnTo>
                  <a:pt x="638" y="1861"/>
                </a:lnTo>
                <a:lnTo>
                  <a:pt x="639" y="1858"/>
                </a:lnTo>
                <a:lnTo>
                  <a:pt x="639" y="1858"/>
                </a:lnTo>
                <a:lnTo>
                  <a:pt x="646" y="1827"/>
                </a:lnTo>
                <a:lnTo>
                  <a:pt x="650" y="1808"/>
                </a:lnTo>
                <a:lnTo>
                  <a:pt x="650" y="1802"/>
                </a:lnTo>
                <a:lnTo>
                  <a:pt x="650" y="1797"/>
                </a:lnTo>
                <a:lnTo>
                  <a:pt x="650" y="1797"/>
                </a:lnTo>
                <a:lnTo>
                  <a:pt x="647" y="1792"/>
                </a:lnTo>
                <a:lnTo>
                  <a:pt x="643" y="1787"/>
                </a:lnTo>
                <a:lnTo>
                  <a:pt x="641" y="1784"/>
                </a:lnTo>
                <a:lnTo>
                  <a:pt x="639" y="1782"/>
                </a:lnTo>
                <a:lnTo>
                  <a:pt x="639" y="1782"/>
                </a:lnTo>
                <a:lnTo>
                  <a:pt x="643" y="1773"/>
                </a:lnTo>
                <a:lnTo>
                  <a:pt x="652" y="1754"/>
                </a:lnTo>
                <a:lnTo>
                  <a:pt x="657" y="1744"/>
                </a:lnTo>
                <a:lnTo>
                  <a:pt x="663" y="1734"/>
                </a:lnTo>
                <a:lnTo>
                  <a:pt x="668" y="1726"/>
                </a:lnTo>
                <a:lnTo>
                  <a:pt x="675" y="1721"/>
                </a:lnTo>
                <a:lnTo>
                  <a:pt x="675" y="1721"/>
                </a:lnTo>
                <a:lnTo>
                  <a:pt x="690" y="1716"/>
                </a:lnTo>
                <a:lnTo>
                  <a:pt x="720" y="1707"/>
                </a:lnTo>
                <a:lnTo>
                  <a:pt x="805" y="1684"/>
                </a:lnTo>
                <a:lnTo>
                  <a:pt x="887" y="1663"/>
                </a:lnTo>
                <a:lnTo>
                  <a:pt x="922" y="1655"/>
                </a:lnTo>
                <a:lnTo>
                  <a:pt x="922" y="1655"/>
                </a:lnTo>
                <a:lnTo>
                  <a:pt x="921" y="1660"/>
                </a:lnTo>
                <a:lnTo>
                  <a:pt x="921" y="1669"/>
                </a:lnTo>
                <a:lnTo>
                  <a:pt x="922" y="1681"/>
                </a:lnTo>
                <a:lnTo>
                  <a:pt x="922" y="1681"/>
                </a:lnTo>
                <a:lnTo>
                  <a:pt x="926" y="1682"/>
                </a:lnTo>
                <a:lnTo>
                  <a:pt x="937" y="1686"/>
                </a:lnTo>
                <a:lnTo>
                  <a:pt x="955" y="1689"/>
                </a:lnTo>
                <a:lnTo>
                  <a:pt x="965" y="1691"/>
                </a:lnTo>
                <a:lnTo>
                  <a:pt x="977" y="1691"/>
                </a:lnTo>
                <a:lnTo>
                  <a:pt x="977" y="1691"/>
                </a:lnTo>
                <a:lnTo>
                  <a:pt x="1000" y="1689"/>
                </a:lnTo>
                <a:lnTo>
                  <a:pt x="1018" y="1688"/>
                </a:lnTo>
                <a:lnTo>
                  <a:pt x="1033" y="1686"/>
                </a:lnTo>
                <a:lnTo>
                  <a:pt x="1033" y="1686"/>
                </a:lnTo>
                <a:lnTo>
                  <a:pt x="1039" y="1695"/>
                </a:lnTo>
                <a:lnTo>
                  <a:pt x="1051" y="1717"/>
                </a:lnTo>
                <a:lnTo>
                  <a:pt x="1058" y="1731"/>
                </a:lnTo>
                <a:lnTo>
                  <a:pt x="1063" y="1744"/>
                </a:lnTo>
                <a:lnTo>
                  <a:pt x="1067" y="1756"/>
                </a:lnTo>
                <a:lnTo>
                  <a:pt x="1068" y="1762"/>
                </a:lnTo>
                <a:lnTo>
                  <a:pt x="1068" y="1767"/>
                </a:lnTo>
                <a:lnTo>
                  <a:pt x="1068" y="1767"/>
                </a:lnTo>
                <a:lnTo>
                  <a:pt x="1063" y="1832"/>
                </a:lnTo>
                <a:lnTo>
                  <a:pt x="1063" y="1832"/>
                </a:lnTo>
                <a:lnTo>
                  <a:pt x="1061" y="1835"/>
                </a:lnTo>
                <a:lnTo>
                  <a:pt x="1056" y="1841"/>
                </a:lnTo>
                <a:lnTo>
                  <a:pt x="1048" y="1851"/>
                </a:lnTo>
                <a:lnTo>
                  <a:pt x="1046" y="1859"/>
                </a:lnTo>
                <a:lnTo>
                  <a:pt x="1043" y="1868"/>
                </a:lnTo>
                <a:lnTo>
                  <a:pt x="1043" y="1868"/>
                </a:lnTo>
                <a:lnTo>
                  <a:pt x="1042" y="1876"/>
                </a:lnTo>
                <a:lnTo>
                  <a:pt x="1043" y="1884"/>
                </a:lnTo>
                <a:lnTo>
                  <a:pt x="1046" y="1892"/>
                </a:lnTo>
                <a:lnTo>
                  <a:pt x="1051" y="1897"/>
                </a:lnTo>
                <a:lnTo>
                  <a:pt x="1057" y="1903"/>
                </a:lnTo>
                <a:lnTo>
                  <a:pt x="1065" y="1907"/>
                </a:lnTo>
                <a:lnTo>
                  <a:pt x="1073" y="1911"/>
                </a:lnTo>
                <a:lnTo>
                  <a:pt x="1083" y="1913"/>
                </a:lnTo>
                <a:lnTo>
                  <a:pt x="1083" y="1913"/>
                </a:lnTo>
                <a:lnTo>
                  <a:pt x="1094" y="1914"/>
                </a:lnTo>
                <a:lnTo>
                  <a:pt x="1106" y="1916"/>
                </a:lnTo>
                <a:lnTo>
                  <a:pt x="1117" y="1916"/>
                </a:lnTo>
                <a:lnTo>
                  <a:pt x="1129" y="1916"/>
                </a:lnTo>
                <a:lnTo>
                  <a:pt x="1138" y="1913"/>
                </a:lnTo>
                <a:lnTo>
                  <a:pt x="1147" y="1911"/>
                </a:lnTo>
                <a:lnTo>
                  <a:pt x="1152" y="1907"/>
                </a:lnTo>
                <a:lnTo>
                  <a:pt x="1153" y="1906"/>
                </a:lnTo>
                <a:lnTo>
                  <a:pt x="1154" y="1903"/>
                </a:lnTo>
                <a:lnTo>
                  <a:pt x="1154" y="1903"/>
                </a:lnTo>
                <a:lnTo>
                  <a:pt x="1154" y="1887"/>
                </a:lnTo>
                <a:lnTo>
                  <a:pt x="1154" y="1864"/>
                </a:lnTo>
                <a:lnTo>
                  <a:pt x="1154" y="1832"/>
                </a:lnTo>
                <a:lnTo>
                  <a:pt x="1154" y="1832"/>
                </a:lnTo>
                <a:lnTo>
                  <a:pt x="1154" y="1830"/>
                </a:lnTo>
                <a:lnTo>
                  <a:pt x="1152" y="1825"/>
                </a:lnTo>
                <a:lnTo>
                  <a:pt x="1149" y="1817"/>
                </a:lnTo>
                <a:lnTo>
                  <a:pt x="1149" y="1817"/>
                </a:lnTo>
                <a:lnTo>
                  <a:pt x="1145" y="1801"/>
                </a:lnTo>
                <a:lnTo>
                  <a:pt x="1141" y="1783"/>
                </a:lnTo>
                <a:lnTo>
                  <a:pt x="1139" y="1762"/>
                </a:lnTo>
                <a:lnTo>
                  <a:pt x="1139" y="1762"/>
                </a:lnTo>
                <a:lnTo>
                  <a:pt x="1136" y="1741"/>
                </a:lnTo>
                <a:lnTo>
                  <a:pt x="1133" y="1725"/>
                </a:lnTo>
                <a:lnTo>
                  <a:pt x="1129" y="1714"/>
                </a:lnTo>
                <a:lnTo>
                  <a:pt x="1124" y="1706"/>
                </a:lnTo>
                <a:lnTo>
                  <a:pt x="1124" y="1706"/>
                </a:lnTo>
                <a:lnTo>
                  <a:pt x="1120" y="1703"/>
                </a:lnTo>
                <a:lnTo>
                  <a:pt x="1114" y="1700"/>
                </a:lnTo>
                <a:lnTo>
                  <a:pt x="1097" y="1691"/>
                </a:lnTo>
                <a:lnTo>
                  <a:pt x="1088" y="1686"/>
                </a:lnTo>
                <a:lnTo>
                  <a:pt x="1082" y="1681"/>
                </a:lnTo>
                <a:lnTo>
                  <a:pt x="1078" y="1676"/>
                </a:lnTo>
                <a:lnTo>
                  <a:pt x="1078" y="1673"/>
                </a:lnTo>
                <a:lnTo>
                  <a:pt x="1078" y="1671"/>
                </a:lnTo>
                <a:lnTo>
                  <a:pt x="1078" y="1671"/>
                </a:lnTo>
                <a:lnTo>
                  <a:pt x="1081" y="1662"/>
                </a:lnTo>
                <a:lnTo>
                  <a:pt x="1083" y="1653"/>
                </a:lnTo>
                <a:lnTo>
                  <a:pt x="1083" y="1645"/>
                </a:lnTo>
                <a:lnTo>
                  <a:pt x="1083" y="1645"/>
                </a:lnTo>
                <a:lnTo>
                  <a:pt x="1119" y="1643"/>
                </a:lnTo>
                <a:lnTo>
                  <a:pt x="1199" y="1639"/>
                </a:lnTo>
                <a:lnTo>
                  <a:pt x="1242" y="1638"/>
                </a:lnTo>
                <a:lnTo>
                  <a:pt x="1281" y="1638"/>
                </a:lnTo>
                <a:lnTo>
                  <a:pt x="1312" y="1638"/>
                </a:lnTo>
                <a:lnTo>
                  <a:pt x="1321" y="1639"/>
                </a:lnTo>
                <a:lnTo>
                  <a:pt x="1326" y="1640"/>
                </a:lnTo>
                <a:lnTo>
                  <a:pt x="1326" y="1640"/>
                </a:lnTo>
                <a:lnTo>
                  <a:pt x="1338" y="1649"/>
                </a:lnTo>
                <a:lnTo>
                  <a:pt x="1352" y="1660"/>
                </a:lnTo>
                <a:lnTo>
                  <a:pt x="1362" y="1671"/>
                </a:lnTo>
                <a:lnTo>
                  <a:pt x="1366" y="1674"/>
                </a:lnTo>
                <a:lnTo>
                  <a:pt x="1366" y="1676"/>
                </a:lnTo>
                <a:lnTo>
                  <a:pt x="1366" y="1676"/>
                </a:lnTo>
                <a:lnTo>
                  <a:pt x="1365" y="1678"/>
                </a:lnTo>
                <a:lnTo>
                  <a:pt x="1365" y="1681"/>
                </a:lnTo>
                <a:lnTo>
                  <a:pt x="1366" y="1686"/>
                </a:lnTo>
                <a:lnTo>
                  <a:pt x="1366" y="1686"/>
                </a:lnTo>
                <a:lnTo>
                  <a:pt x="1363" y="1686"/>
                </a:lnTo>
                <a:lnTo>
                  <a:pt x="1357" y="1687"/>
                </a:lnTo>
                <a:lnTo>
                  <a:pt x="1347" y="1689"/>
                </a:lnTo>
                <a:lnTo>
                  <a:pt x="1342" y="1692"/>
                </a:lnTo>
                <a:lnTo>
                  <a:pt x="1336" y="1696"/>
                </a:lnTo>
                <a:lnTo>
                  <a:pt x="1336" y="1696"/>
                </a:lnTo>
                <a:lnTo>
                  <a:pt x="1331" y="1701"/>
                </a:lnTo>
                <a:lnTo>
                  <a:pt x="1326" y="1706"/>
                </a:lnTo>
                <a:lnTo>
                  <a:pt x="1321" y="1712"/>
                </a:lnTo>
                <a:lnTo>
                  <a:pt x="1318" y="1719"/>
                </a:lnTo>
                <a:lnTo>
                  <a:pt x="1316" y="1726"/>
                </a:lnTo>
                <a:lnTo>
                  <a:pt x="1314" y="1732"/>
                </a:lnTo>
                <a:lnTo>
                  <a:pt x="1314" y="1740"/>
                </a:lnTo>
                <a:lnTo>
                  <a:pt x="1316" y="1746"/>
                </a:lnTo>
                <a:lnTo>
                  <a:pt x="1316" y="1746"/>
                </a:lnTo>
                <a:lnTo>
                  <a:pt x="1317" y="1749"/>
                </a:lnTo>
                <a:lnTo>
                  <a:pt x="1319" y="1753"/>
                </a:lnTo>
                <a:lnTo>
                  <a:pt x="1326" y="1759"/>
                </a:lnTo>
                <a:lnTo>
                  <a:pt x="1336" y="1764"/>
                </a:lnTo>
                <a:lnTo>
                  <a:pt x="1347" y="1768"/>
                </a:lnTo>
                <a:lnTo>
                  <a:pt x="1358" y="1770"/>
                </a:lnTo>
                <a:lnTo>
                  <a:pt x="1370" y="1772"/>
                </a:lnTo>
                <a:lnTo>
                  <a:pt x="1379" y="1770"/>
                </a:lnTo>
                <a:lnTo>
                  <a:pt x="1382" y="1769"/>
                </a:lnTo>
                <a:lnTo>
                  <a:pt x="1386" y="1767"/>
                </a:lnTo>
                <a:lnTo>
                  <a:pt x="1386" y="1767"/>
                </a:lnTo>
                <a:lnTo>
                  <a:pt x="1395" y="1755"/>
                </a:lnTo>
                <a:lnTo>
                  <a:pt x="1401" y="1745"/>
                </a:lnTo>
                <a:lnTo>
                  <a:pt x="1405" y="1735"/>
                </a:lnTo>
                <a:lnTo>
                  <a:pt x="1406" y="1726"/>
                </a:lnTo>
                <a:lnTo>
                  <a:pt x="1406" y="1726"/>
                </a:lnTo>
                <a:lnTo>
                  <a:pt x="1406" y="1716"/>
                </a:lnTo>
                <a:lnTo>
                  <a:pt x="1404" y="1705"/>
                </a:lnTo>
                <a:lnTo>
                  <a:pt x="1401" y="1691"/>
                </a:lnTo>
                <a:lnTo>
                  <a:pt x="1401" y="1691"/>
                </a:lnTo>
                <a:lnTo>
                  <a:pt x="1401" y="1683"/>
                </a:lnTo>
                <a:lnTo>
                  <a:pt x="1399" y="1676"/>
                </a:lnTo>
                <a:lnTo>
                  <a:pt x="1396" y="1671"/>
                </a:lnTo>
                <a:lnTo>
                  <a:pt x="1396" y="1671"/>
                </a:lnTo>
                <a:lnTo>
                  <a:pt x="1389" y="1662"/>
                </a:lnTo>
                <a:lnTo>
                  <a:pt x="1374" y="1648"/>
                </a:lnTo>
                <a:lnTo>
                  <a:pt x="1355" y="1633"/>
                </a:lnTo>
                <a:lnTo>
                  <a:pt x="1346" y="1625"/>
                </a:lnTo>
                <a:lnTo>
                  <a:pt x="1336" y="1620"/>
                </a:lnTo>
                <a:lnTo>
                  <a:pt x="1336" y="1620"/>
                </a:lnTo>
                <a:lnTo>
                  <a:pt x="1324" y="1616"/>
                </a:lnTo>
                <a:lnTo>
                  <a:pt x="1310" y="1612"/>
                </a:lnTo>
                <a:lnTo>
                  <a:pt x="1279" y="1606"/>
                </a:lnTo>
                <a:lnTo>
                  <a:pt x="1251" y="1602"/>
                </a:lnTo>
                <a:lnTo>
                  <a:pt x="1244" y="1601"/>
                </a:lnTo>
                <a:lnTo>
                  <a:pt x="1240" y="1600"/>
                </a:lnTo>
                <a:lnTo>
                  <a:pt x="1240" y="1600"/>
                </a:lnTo>
                <a:lnTo>
                  <a:pt x="1234" y="1599"/>
                </a:lnTo>
                <a:lnTo>
                  <a:pt x="1217" y="1599"/>
                </a:lnTo>
                <a:lnTo>
                  <a:pt x="1169" y="1596"/>
                </a:lnTo>
                <a:lnTo>
                  <a:pt x="1099" y="1595"/>
                </a:lnTo>
                <a:lnTo>
                  <a:pt x="1099" y="1595"/>
                </a:lnTo>
                <a:lnTo>
                  <a:pt x="1100" y="1590"/>
                </a:lnTo>
                <a:lnTo>
                  <a:pt x="1100" y="1580"/>
                </a:lnTo>
                <a:lnTo>
                  <a:pt x="1099" y="1572"/>
                </a:lnTo>
                <a:lnTo>
                  <a:pt x="1097" y="1564"/>
                </a:lnTo>
                <a:lnTo>
                  <a:pt x="1094" y="1557"/>
                </a:lnTo>
                <a:lnTo>
                  <a:pt x="1088" y="1549"/>
                </a:lnTo>
                <a:lnTo>
                  <a:pt x="1088" y="1549"/>
                </a:lnTo>
                <a:lnTo>
                  <a:pt x="1085" y="1547"/>
                </a:lnTo>
                <a:lnTo>
                  <a:pt x="1081" y="1544"/>
                </a:lnTo>
                <a:lnTo>
                  <a:pt x="1076" y="1543"/>
                </a:lnTo>
                <a:lnTo>
                  <a:pt x="1071" y="1543"/>
                </a:lnTo>
                <a:lnTo>
                  <a:pt x="1061" y="1544"/>
                </a:lnTo>
                <a:lnTo>
                  <a:pt x="1049" y="1547"/>
                </a:lnTo>
                <a:lnTo>
                  <a:pt x="1039" y="1552"/>
                </a:lnTo>
                <a:lnTo>
                  <a:pt x="1030" y="1556"/>
                </a:lnTo>
                <a:lnTo>
                  <a:pt x="1023" y="1559"/>
                </a:lnTo>
                <a:lnTo>
                  <a:pt x="1023" y="1463"/>
                </a:lnTo>
                <a:lnTo>
                  <a:pt x="1018" y="1448"/>
                </a:lnTo>
                <a:lnTo>
                  <a:pt x="1013" y="1423"/>
                </a:lnTo>
                <a:lnTo>
                  <a:pt x="998" y="1408"/>
                </a:lnTo>
                <a:lnTo>
                  <a:pt x="1008" y="1367"/>
                </a:lnTo>
                <a:lnTo>
                  <a:pt x="1008" y="1367"/>
                </a:lnTo>
                <a:lnTo>
                  <a:pt x="1042" y="1370"/>
                </a:lnTo>
                <a:lnTo>
                  <a:pt x="1120" y="1372"/>
                </a:lnTo>
                <a:lnTo>
                  <a:pt x="1163" y="1374"/>
                </a:lnTo>
                <a:lnTo>
                  <a:pt x="1202" y="1374"/>
                </a:lnTo>
                <a:lnTo>
                  <a:pt x="1232" y="1371"/>
                </a:lnTo>
                <a:lnTo>
                  <a:pt x="1244" y="1370"/>
                </a:lnTo>
                <a:lnTo>
                  <a:pt x="1250" y="1367"/>
                </a:lnTo>
                <a:lnTo>
                  <a:pt x="1250" y="1367"/>
                </a:lnTo>
                <a:lnTo>
                  <a:pt x="1259" y="1361"/>
                </a:lnTo>
                <a:lnTo>
                  <a:pt x="1266" y="1355"/>
                </a:lnTo>
                <a:lnTo>
                  <a:pt x="1274" y="1348"/>
                </a:lnTo>
                <a:lnTo>
                  <a:pt x="1280" y="1339"/>
                </a:lnTo>
                <a:lnTo>
                  <a:pt x="1285" y="1332"/>
                </a:lnTo>
                <a:lnTo>
                  <a:pt x="1289" y="1322"/>
                </a:lnTo>
                <a:lnTo>
                  <a:pt x="1293" y="1312"/>
                </a:lnTo>
                <a:lnTo>
                  <a:pt x="1295" y="1302"/>
                </a:lnTo>
                <a:lnTo>
                  <a:pt x="1295" y="1302"/>
                </a:lnTo>
                <a:lnTo>
                  <a:pt x="1299" y="1279"/>
                </a:lnTo>
                <a:lnTo>
                  <a:pt x="1300" y="1256"/>
                </a:lnTo>
                <a:lnTo>
                  <a:pt x="1303" y="1236"/>
                </a:lnTo>
                <a:lnTo>
                  <a:pt x="1305" y="1221"/>
                </a:lnTo>
                <a:lnTo>
                  <a:pt x="1305" y="1221"/>
                </a:lnTo>
                <a:lnTo>
                  <a:pt x="1305" y="1209"/>
                </a:lnTo>
                <a:lnTo>
                  <a:pt x="1305" y="1189"/>
                </a:lnTo>
                <a:lnTo>
                  <a:pt x="1302" y="1134"/>
                </a:lnTo>
                <a:lnTo>
                  <a:pt x="1295" y="1049"/>
                </a:lnTo>
                <a:lnTo>
                  <a:pt x="1295" y="1049"/>
                </a:lnTo>
                <a:lnTo>
                  <a:pt x="1298" y="1016"/>
                </a:lnTo>
                <a:lnTo>
                  <a:pt x="1302" y="986"/>
                </a:lnTo>
                <a:lnTo>
                  <a:pt x="1305" y="949"/>
                </a:lnTo>
                <a:lnTo>
                  <a:pt x="1313" y="910"/>
                </a:lnTo>
                <a:lnTo>
                  <a:pt x="1321" y="869"/>
                </a:lnTo>
                <a:lnTo>
                  <a:pt x="1329" y="830"/>
                </a:lnTo>
                <a:lnTo>
                  <a:pt x="1336" y="813"/>
                </a:lnTo>
                <a:lnTo>
                  <a:pt x="1341" y="796"/>
                </a:lnTo>
                <a:lnTo>
                  <a:pt x="1341" y="796"/>
                </a:lnTo>
                <a:lnTo>
                  <a:pt x="1362" y="743"/>
                </a:lnTo>
                <a:lnTo>
                  <a:pt x="1379" y="701"/>
                </a:lnTo>
                <a:lnTo>
                  <a:pt x="1384" y="684"/>
                </a:lnTo>
                <a:lnTo>
                  <a:pt x="1389" y="666"/>
                </a:lnTo>
                <a:lnTo>
                  <a:pt x="1391" y="648"/>
                </a:lnTo>
                <a:lnTo>
                  <a:pt x="1391" y="629"/>
                </a:lnTo>
                <a:lnTo>
                  <a:pt x="1391" y="629"/>
                </a:lnTo>
                <a:lnTo>
                  <a:pt x="1390" y="610"/>
                </a:lnTo>
                <a:lnTo>
                  <a:pt x="1387" y="591"/>
                </a:lnTo>
                <a:lnTo>
                  <a:pt x="1381" y="554"/>
                </a:lnTo>
                <a:lnTo>
                  <a:pt x="1377" y="535"/>
                </a:lnTo>
                <a:lnTo>
                  <a:pt x="1376" y="513"/>
                </a:lnTo>
                <a:lnTo>
                  <a:pt x="1375" y="492"/>
                </a:lnTo>
                <a:lnTo>
                  <a:pt x="1376" y="468"/>
                </a:lnTo>
                <a:lnTo>
                  <a:pt x="1376" y="468"/>
                </a:lnTo>
                <a:lnTo>
                  <a:pt x="1379" y="442"/>
                </a:lnTo>
                <a:lnTo>
                  <a:pt x="1384" y="418"/>
                </a:lnTo>
                <a:lnTo>
                  <a:pt x="1391" y="377"/>
                </a:lnTo>
                <a:lnTo>
                  <a:pt x="1394" y="359"/>
                </a:lnTo>
                <a:lnTo>
                  <a:pt x="1395" y="345"/>
                </a:lnTo>
                <a:lnTo>
                  <a:pt x="1394" y="340"/>
                </a:lnTo>
                <a:lnTo>
                  <a:pt x="1392" y="336"/>
                </a:lnTo>
                <a:lnTo>
                  <a:pt x="1390" y="332"/>
                </a:lnTo>
                <a:lnTo>
                  <a:pt x="1386" y="331"/>
                </a:lnTo>
                <a:lnTo>
                  <a:pt x="1386" y="331"/>
                </a:lnTo>
                <a:lnTo>
                  <a:pt x="1377" y="331"/>
                </a:lnTo>
                <a:lnTo>
                  <a:pt x="1370" y="332"/>
                </a:lnTo>
                <a:lnTo>
                  <a:pt x="1361" y="335"/>
                </a:lnTo>
                <a:lnTo>
                  <a:pt x="1353" y="339"/>
                </a:lnTo>
                <a:lnTo>
                  <a:pt x="1337" y="348"/>
                </a:lnTo>
                <a:lnTo>
                  <a:pt x="1328" y="350"/>
                </a:lnTo>
                <a:lnTo>
                  <a:pt x="1321" y="351"/>
                </a:lnTo>
                <a:lnTo>
                  <a:pt x="1321" y="351"/>
                </a:lnTo>
                <a:lnTo>
                  <a:pt x="1300" y="351"/>
                </a:lnTo>
                <a:lnTo>
                  <a:pt x="1274" y="353"/>
                </a:lnTo>
                <a:lnTo>
                  <a:pt x="1260" y="354"/>
                </a:lnTo>
                <a:lnTo>
                  <a:pt x="1246" y="356"/>
                </a:lnTo>
                <a:lnTo>
                  <a:pt x="1232" y="360"/>
                </a:lnTo>
                <a:lnTo>
                  <a:pt x="1220" y="367"/>
                </a:lnTo>
                <a:lnTo>
                  <a:pt x="1220" y="367"/>
                </a:lnTo>
                <a:lnTo>
                  <a:pt x="1208" y="374"/>
                </a:lnTo>
                <a:lnTo>
                  <a:pt x="1199" y="382"/>
                </a:lnTo>
                <a:lnTo>
                  <a:pt x="1191" y="391"/>
                </a:lnTo>
                <a:lnTo>
                  <a:pt x="1184" y="402"/>
                </a:lnTo>
                <a:lnTo>
                  <a:pt x="1179" y="413"/>
                </a:lnTo>
                <a:lnTo>
                  <a:pt x="1176" y="427"/>
                </a:lnTo>
                <a:lnTo>
                  <a:pt x="1172" y="444"/>
                </a:lnTo>
                <a:lnTo>
                  <a:pt x="1169" y="463"/>
                </a:lnTo>
                <a:lnTo>
                  <a:pt x="1169" y="463"/>
                </a:lnTo>
                <a:lnTo>
                  <a:pt x="1163" y="511"/>
                </a:lnTo>
                <a:lnTo>
                  <a:pt x="1154" y="564"/>
                </a:lnTo>
                <a:lnTo>
                  <a:pt x="1144" y="624"/>
                </a:lnTo>
                <a:lnTo>
                  <a:pt x="1144" y="624"/>
                </a:lnTo>
                <a:lnTo>
                  <a:pt x="1136" y="585"/>
                </a:lnTo>
                <a:lnTo>
                  <a:pt x="1129" y="559"/>
                </a:lnTo>
                <a:lnTo>
                  <a:pt x="1126" y="549"/>
                </a:lnTo>
                <a:lnTo>
                  <a:pt x="1124" y="543"/>
                </a:lnTo>
                <a:lnTo>
                  <a:pt x="1124" y="543"/>
                </a:lnTo>
                <a:lnTo>
                  <a:pt x="1078" y="512"/>
                </a:lnTo>
                <a:lnTo>
                  <a:pt x="1046" y="489"/>
                </a:lnTo>
                <a:lnTo>
                  <a:pt x="1023" y="473"/>
                </a:lnTo>
                <a:lnTo>
                  <a:pt x="1023" y="473"/>
                </a:lnTo>
                <a:lnTo>
                  <a:pt x="1010" y="463"/>
                </a:lnTo>
                <a:lnTo>
                  <a:pt x="1000" y="456"/>
                </a:lnTo>
                <a:lnTo>
                  <a:pt x="993" y="453"/>
                </a:lnTo>
                <a:lnTo>
                  <a:pt x="993" y="453"/>
                </a:lnTo>
                <a:lnTo>
                  <a:pt x="993" y="446"/>
                </a:lnTo>
                <a:lnTo>
                  <a:pt x="991" y="441"/>
                </a:lnTo>
                <a:lnTo>
                  <a:pt x="993" y="437"/>
                </a:lnTo>
                <a:lnTo>
                  <a:pt x="993" y="437"/>
                </a:lnTo>
                <a:lnTo>
                  <a:pt x="993" y="436"/>
                </a:lnTo>
                <a:lnTo>
                  <a:pt x="989" y="434"/>
                </a:lnTo>
                <a:lnTo>
                  <a:pt x="980" y="428"/>
                </a:lnTo>
                <a:lnTo>
                  <a:pt x="967" y="422"/>
                </a:lnTo>
                <a:lnTo>
                  <a:pt x="967" y="422"/>
                </a:lnTo>
                <a:lnTo>
                  <a:pt x="985" y="401"/>
                </a:lnTo>
                <a:lnTo>
                  <a:pt x="998" y="388"/>
                </a:lnTo>
                <a:lnTo>
                  <a:pt x="1001" y="386"/>
                </a:lnTo>
                <a:lnTo>
                  <a:pt x="1003" y="386"/>
                </a:lnTo>
                <a:lnTo>
                  <a:pt x="1003" y="387"/>
                </a:lnTo>
                <a:lnTo>
                  <a:pt x="1003" y="387"/>
                </a:lnTo>
                <a:lnTo>
                  <a:pt x="1003" y="396"/>
                </a:lnTo>
                <a:lnTo>
                  <a:pt x="1004" y="402"/>
                </a:lnTo>
                <a:lnTo>
                  <a:pt x="1006" y="407"/>
                </a:lnTo>
                <a:lnTo>
                  <a:pt x="1006" y="408"/>
                </a:lnTo>
                <a:lnTo>
                  <a:pt x="1008" y="407"/>
                </a:lnTo>
                <a:lnTo>
                  <a:pt x="1008" y="407"/>
                </a:lnTo>
                <a:lnTo>
                  <a:pt x="1014" y="375"/>
                </a:lnTo>
                <a:lnTo>
                  <a:pt x="1018" y="356"/>
                </a:lnTo>
                <a:lnTo>
                  <a:pt x="1018" y="349"/>
                </a:lnTo>
                <a:lnTo>
                  <a:pt x="1018" y="346"/>
                </a:lnTo>
                <a:lnTo>
                  <a:pt x="1018" y="346"/>
                </a:lnTo>
                <a:lnTo>
                  <a:pt x="1018" y="345"/>
                </a:lnTo>
                <a:lnTo>
                  <a:pt x="1019" y="346"/>
                </a:lnTo>
                <a:lnTo>
                  <a:pt x="1023" y="346"/>
                </a:lnTo>
                <a:lnTo>
                  <a:pt x="1023" y="346"/>
                </a:lnTo>
                <a:lnTo>
                  <a:pt x="1023" y="335"/>
                </a:lnTo>
                <a:lnTo>
                  <a:pt x="1022" y="325"/>
                </a:lnTo>
                <a:lnTo>
                  <a:pt x="1023" y="316"/>
                </a:lnTo>
                <a:lnTo>
                  <a:pt x="1023" y="316"/>
                </a:lnTo>
                <a:lnTo>
                  <a:pt x="1029" y="301"/>
                </a:lnTo>
                <a:lnTo>
                  <a:pt x="1039" y="272"/>
                </a:lnTo>
                <a:lnTo>
                  <a:pt x="1044" y="254"/>
                </a:lnTo>
                <a:lnTo>
                  <a:pt x="1048" y="236"/>
                </a:lnTo>
                <a:lnTo>
                  <a:pt x="1049" y="220"/>
                </a:lnTo>
                <a:lnTo>
                  <a:pt x="1049" y="212"/>
                </a:lnTo>
                <a:lnTo>
                  <a:pt x="1048" y="205"/>
                </a:lnTo>
                <a:lnTo>
                  <a:pt x="1048" y="205"/>
                </a:lnTo>
                <a:lnTo>
                  <a:pt x="1043" y="181"/>
                </a:lnTo>
                <a:lnTo>
                  <a:pt x="1038" y="166"/>
                </a:lnTo>
                <a:lnTo>
                  <a:pt x="1034" y="159"/>
                </a:lnTo>
                <a:lnTo>
                  <a:pt x="1030" y="154"/>
                </a:lnTo>
                <a:lnTo>
                  <a:pt x="1025" y="149"/>
                </a:lnTo>
                <a:lnTo>
                  <a:pt x="1018" y="144"/>
                </a:lnTo>
                <a:lnTo>
                  <a:pt x="1018" y="144"/>
                </a:lnTo>
                <a:lnTo>
                  <a:pt x="1010" y="139"/>
                </a:lnTo>
                <a:lnTo>
                  <a:pt x="1004" y="133"/>
                </a:lnTo>
                <a:lnTo>
                  <a:pt x="994" y="121"/>
                </a:lnTo>
                <a:lnTo>
                  <a:pt x="986" y="113"/>
                </a:lnTo>
                <a:lnTo>
                  <a:pt x="981" y="110"/>
                </a:lnTo>
                <a:lnTo>
                  <a:pt x="977" y="109"/>
                </a:lnTo>
                <a:lnTo>
                  <a:pt x="977" y="109"/>
                </a:lnTo>
                <a:lnTo>
                  <a:pt x="937" y="104"/>
                </a:lnTo>
                <a:lnTo>
                  <a:pt x="937" y="104"/>
                </a:lnTo>
                <a:lnTo>
                  <a:pt x="932" y="100"/>
                </a:lnTo>
                <a:lnTo>
                  <a:pt x="921" y="94"/>
                </a:lnTo>
                <a:lnTo>
                  <a:pt x="908" y="86"/>
                </a:lnTo>
                <a:lnTo>
                  <a:pt x="902" y="85"/>
                </a:lnTo>
                <a:lnTo>
                  <a:pt x="897" y="84"/>
                </a:lnTo>
                <a:lnTo>
                  <a:pt x="897" y="84"/>
                </a:lnTo>
                <a:lnTo>
                  <a:pt x="866" y="84"/>
                </a:lnTo>
                <a:lnTo>
                  <a:pt x="850" y="86"/>
                </a:lnTo>
                <a:lnTo>
                  <a:pt x="836" y="89"/>
                </a:lnTo>
                <a:lnTo>
                  <a:pt x="836" y="89"/>
                </a:lnTo>
                <a:lnTo>
                  <a:pt x="766" y="114"/>
                </a:lnTo>
                <a:lnTo>
                  <a:pt x="771" y="124"/>
                </a:lnTo>
                <a:close/>
                <a:moveTo>
                  <a:pt x="877" y="1367"/>
                </a:moveTo>
                <a:lnTo>
                  <a:pt x="877" y="1367"/>
                </a:lnTo>
                <a:lnTo>
                  <a:pt x="908" y="1367"/>
                </a:lnTo>
                <a:lnTo>
                  <a:pt x="937" y="1367"/>
                </a:lnTo>
                <a:lnTo>
                  <a:pt x="937" y="1403"/>
                </a:lnTo>
                <a:lnTo>
                  <a:pt x="927" y="1418"/>
                </a:lnTo>
                <a:lnTo>
                  <a:pt x="927" y="1453"/>
                </a:lnTo>
                <a:lnTo>
                  <a:pt x="927" y="1453"/>
                </a:lnTo>
                <a:lnTo>
                  <a:pt x="923" y="1456"/>
                </a:lnTo>
                <a:lnTo>
                  <a:pt x="922" y="1457"/>
                </a:lnTo>
                <a:lnTo>
                  <a:pt x="922" y="1457"/>
                </a:lnTo>
                <a:lnTo>
                  <a:pt x="922" y="1458"/>
                </a:lnTo>
                <a:lnTo>
                  <a:pt x="922" y="1458"/>
                </a:lnTo>
                <a:lnTo>
                  <a:pt x="923" y="1465"/>
                </a:lnTo>
                <a:lnTo>
                  <a:pt x="923" y="1478"/>
                </a:lnTo>
                <a:lnTo>
                  <a:pt x="923" y="1521"/>
                </a:lnTo>
                <a:lnTo>
                  <a:pt x="922" y="1585"/>
                </a:lnTo>
                <a:lnTo>
                  <a:pt x="922" y="1585"/>
                </a:lnTo>
                <a:lnTo>
                  <a:pt x="868" y="1580"/>
                </a:lnTo>
                <a:lnTo>
                  <a:pt x="819" y="1577"/>
                </a:lnTo>
                <a:lnTo>
                  <a:pt x="771" y="1575"/>
                </a:lnTo>
                <a:lnTo>
                  <a:pt x="771" y="1575"/>
                </a:lnTo>
                <a:lnTo>
                  <a:pt x="734" y="1575"/>
                </a:lnTo>
                <a:lnTo>
                  <a:pt x="706" y="1575"/>
                </a:lnTo>
                <a:lnTo>
                  <a:pt x="682" y="1577"/>
                </a:lnTo>
                <a:lnTo>
                  <a:pt x="660" y="1580"/>
                </a:lnTo>
                <a:lnTo>
                  <a:pt x="660" y="1580"/>
                </a:lnTo>
                <a:lnTo>
                  <a:pt x="655" y="1581"/>
                </a:lnTo>
                <a:lnTo>
                  <a:pt x="648" y="1583"/>
                </a:lnTo>
                <a:lnTo>
                  <a:pt x="644" y="1586"/>
                </a:lnTo>
                <a:lnTo>
                  <a:pt x="639" y="1590"/>
                </a:lnTo>
                <a:lnTo>
                  <a:pt x="632" y="1599"/>
                </a:lnTo>
                <a:lnTo>
                  <a:pt x="626" y="1609"/>
                </a:lnTo>
                <a:lnTo>
                  <a:pt x="622" y="1619"/>
                </a:lnTo>
                <a:lnTo>
                  <a:pt x="618" y="1626"/>
                </a:lnTo>
                <a:lnTo>
                  <a:pt x="614" y="1635"/>
                </a:lnTo>
                <a:lnTo>
                  <a:pt x="614" y="1635"/>
                </a:lnTo>
                <a:lnTo>
                  <a:pt x="613" y="1636"/>
                </a:lnTo>
                <a:lnTo>
                  <a:pt x="612" y="1635"/>
                </a:lnTo>
                <a:lnTo>
                  <a:pt x="609" y="1635"/>
                </a:lnTo>
                <a:lnTo>
                  <a:pt x="609" y="1635"/>
                </a:lnTo>
                <a:lnTo>
                  <a:pt x="604" y="1639"/>
                </a:lnTo>
                <a:lnTo>
                  <a:pt x="594" y="1648"/>
                </a:lnTo>
                <a:lnTo>
                  <a:pt x="584" y="1658"/>
                </a:lnTo>
                <a:lnTo>
                  <a:pt x="580" y="1662"/>
                </a:lnTo>
                <a:lnTo>
                  <a:pt x="579" y="1665"/>
                </a:lnTo>
                <a:lnTo>
                  <a:pt x="579" y="1665"/>
                </a:lnTo>
                <a:lnTo>
                  <a:pt x="578" y="1671"/>
                </a:lnTo>
                <a:lnTo>
                  <a:pt x="576" y="1676"/>
                </a:lnTo>
                <a:lnTo>
                  <a:pt x="576" y="1682"/>
                </a:lnTo>
                <a:lnTo>
                  <a:pt x="579" y="1691"/>
                </a:lnTo>
                <a:lnTo>
                  <a:pt x="579" y="1691"/>
                </a:lnTo>
                <a:lnTo>
                  <a:pt x="581" y="1696"/>
                </a:lnTo>
                <a:lnTo>
                  <a:pt x="585" y="1700"/>
                </a:lnTo>
                <a:lnTo>
                  <a:pt x="593" y="1707"/>
                </a:lnTo>
                <a:lnTo>
                  <a:pt x="604" y="1716"/>
                </a:lnTo>
                <a:lnTo>
                  <a:pt x="604" y="1716"/>
                </a:lnTo>
                <a:lnTo>
                  <a:pt x="609" y="1717"/>
                </a:lnTo>
                <a:lnTo>
                  <a:pt x="615" y="1720"/>
                </a:lnTo>
                <a:lnTo>
                  <a:pt x="624" y="1721"/>
                </a:lnTo>
                <a:lnTo>
                  <a:pt x="624" y="1721"/>
                </a:lnTo>
                <a:lnTo>
                  <a:pt x="614" y="1734"/>
                </a:lnTo>
                <a:lnTo>
                  <a:pt x="607" y="1746"/>
                </a:lnTo>
                <a:lnTo>
                  <a:pt x="599" y="1762"/>
                </a:lnTo>
                <a:lnTo>
                  <a:pt x="599" y="1762"/>
                </a:lnTo>
                <a:lnTo>
                  <a:pt x="595" y="1774"/>
                </a:lnTo>
                <a:lnTo>
                  <a:pt x="594" y="1782"/>
                </a:lnTo>
                <a:lnTo>
                  <a:pt x="594" y="1786"/>
                </a:lnTo>
                <a:lnTo>
                  <a:pt x="594" y="1787"/>
                </a:lnTo>
                <a:lnTo>
                  <a:pt x="564" y="1792"/>
                </a:lnTo>
                <a:lnTo>
                  <a:pt x="564" y="1792"/>
                </a:lnTo>
                <a:lnTo>
                  <a:pt x="564" y="1787"/>
                </a:lnTo>
                <a:lnTo>
                  <a:pt x="562" y="1783"/>
                </a:lnTo>
                <a:lnTo>
                  <a:pt x="564" y="1782"/>
                </a:lnTo>
                <a:lnTo>
                  <a:pt x="564" y="1782"/>
                </a:lnTo>
                <a:lnTo>
                  <a:pt x="561" y="1774"/>
                </a:lnTo>
                <a:lnTo>
                  <a:pt x="554" y="1759"/>
                </a:lnTo>
                <a:lnTo>
                  <a:pt x="544" y="1736"/>
                </a:lnTo>
                <a:lnTo>
                  <a:pt x="554" y="1731"/>
                </a:lnTo>
                <a:lnTo>
                  <a:pt x="554" y="1731"/>
                </a:lnTo>
                <a:lnTo>
                  <a:pt x="551" y="1706"/>
                </a:lnTo>
                <a:lnTo>
                  <a:pt x="549" y="1686"/>
                </a:lnTo>
                <a:lnTo>
                  <a:pt x="549" y="1671"/>
                </a:lnTo>
                <a:lnTo>
                  <a:pt x="549" y="1671"/>
                </a:lnTo>
                <a:lnTo>
                  <a:pt x="547" y="1624"/>
                </a:lnTo>
                <a:lnTo>
                  <a:pt x="545" y="1534"/>
                </a:lnTo>
                <a:lnTo>
                  <a:pt x="539" y="1403"/>
                </a:lnTo>
                <a:lnTo>
                  <a:pt x="539" y="1403"/>
                </a:lnTo>
                <a:lnTo>
                  <a:pt x="539" y="1400"/>
                </a:lnTo>
                <a:lnTo>
                  <a:pt x="540" y="1399"/>
                </a:lnTo>
                <a:lnTo>
                  <a:pt x="542" y="1396"/>
                </a:lnTo>
                <a:lnTo>
                  <a:pt x="549" y="1393"/>
                </a:lnTo>
                <a:lnTo>
                  <a:pt x="549" y="1393"/>
                </a:lnTo>
                <a:lnTo>
                  <a:pt x="552" y="1390"/>
                </a:lnTo>
                <a:lnTo>
                  <a:pt x="559" y="1389"/>
                </a:lnTo>
                <a:lnTo>
                  <a:pt x="565" y="1388"/>
                </a:lnTo>
                <a:lnTo>
                  <a:pt x="574" y="1388"/>
                </a:lnTo>
                <a:lnTo>
                  <a:pt x="574" y="1388"/>
                </a:lnTo>
                <a:lnTo>
                  <a:pt x="614" y="1389"/>
                </a:lnTo>
                <a:lnTo>
                  <a:pt x="642" y="1390"/>
                </a:lnTo>
                <a:lnTo>
                  <a:pt x="665" y="1393"/>
                </a:lnTo>
                <a:lnTo>
                  <a:pt x="665" y="1393"/>
                </a:lnTo>
                <a:lnTo>
                  <a:pt x="673" y="1393"/>
                </a:lnTo>
                <a:lnTo>
                  <a:pt x="682" y="1391"/>
                </a:lnTo>
                <a:lnTo>
                  <a:pt x="689" y="1390"/>
                </a:lnTo>
                <a:lnTo>
                  <a:pt x="695" y="1386"/>
                </a:lnTo>
                <a:lnTo>
                  <a:pt x="705" y="1381"/>
                </a:lnTo>
                <a:lnTo>
                  <a:pt x="710" y="1377"/>
                </a:lnTo>
                <a:lnTo>
                  <a:pt x="710" y="1377"/>
                </a:lnTo>
                <a:lnTo>
                  <a:pt x="738" y="1375"/>
                </a:lnTo>
                <a:lnTo>
                  <a:pt x="793" y="1372"/>
                </a:lnTo>
                <a:lnTo>
                  <a:pt x="877" y="1367"/>
                </a:lnTo>
                <a:lnTo>
                  <a:pt x="877" y="1367"/>
                </a:lnTo>
                <a:close/>
                <a:moveTo>
                  <a:pt x="841" y="1625"/>
                </a:moveTo>
                <a:lnTo>
                  <a:pt x="841" y="1625"/>
                </a:lnTo>
                <a:lnTo>
                  <a:pt x="814" y="1628"/>
                </a:lnTo>
                <a:lnTo>
                  <a:pt x="791" y="1631"/>
                </a:lnTo>
                <a:lnTo>
                  <a:pt x="771" y="1635"/>
                </a:lnTo>
                <a:lnTo>
                  <a:pt x="771" y="1635"/>
                </a:lnTo>
                <a:lnTo>
                  <a:pt x="745" y="1643"/>
                </a:lnTo>
                <a:lnTo>
                  <a:pt x="710" y="1655"/>
                </a:lnTo>
                <a:lnTo>
                  <a:pt x="680" y="1667"/>
                </a:lnTo>
                <a:lnTo>
                  <a:pt x="665" y="1671"/>
                </a:lnTo>
                <a:lnTo>
                  <a:pt x="665" y="1671"/>
                </a:lnTo>
                <a:lnTo>
                  <a:pt x="663" y="1669"/>
                </a:lnTo>
                <a:lnTo>
                  <a:pt x="665" y="1665"/>
                </a:lnTo>
                <a:lnTo>
                  <a:pt x="665" y="1660"/>
                </a:lnTo>
                <a:lnTo>
                  <a:pt x="665" y="1655"/>
                </a:lnTo>
                <a:lnTo>
                  <a:pt x="665" y="1655"/>
                </a:lnTo>
                <a:lnTo>
                  <a:pt x="663" y="1649"/>
                </a:lnTo>
                <a:lnTo>
                  <a:pt x="665" y="1645"/>
                </a:lnTo>
                <a:lnTo>
                  <a:pt x="665" y="1645"/>
                </a:lnTo>
                <a:lnTo>
                  <a:pt x="665" y="1643"/>
                </a:lnTo>
                <a:lnTo>
                  <a:pt x="662" y="1641"/>
                </a:lnTo>
                <a:lnTo>
                  <a:pt x="660" y="1640"/>
                </a:lnTo>
                <a:lnTo>
                  <a:pt x="660" y="1640"/>
                </a:lnTo>
                <a:lnTo>
                  <a:pt x="662" y="1629"/>
                </a:lnTo>
                <a:lnTo>
                  <a:pt x="666" y="1619"/>
                </a:lnTo>
                <a:lnTo>
                  <a:pt x="670" y="1610"/>
                </a:lnTo>
                <a:lnTo>
                  <a:pt x="670" y="1610"/>
                </a:lnTo>
                <a:lnTo>
                  <a:pt x="675" y="1604"/>
                </a:lnTo>
                <a:lnTo>
                  <a:pt x="677" y="1602"/>
                </a:lnTo>
                <a:lnTo>
                  <a:pt x="680" y="1601"/>
                </a:lnTo>
                <a:lnTo>
                  <a:pt x="691" y="1601"/>
                </a:lnTo>
                <a:lnTo>
                  <a:pt x="710" y="1600"/>
                </a:lnTo>
                <a:lnTo>
                  <a:pt x="710" y="1600"/>
                </a:lnTo>
                <a:lnTo>
                  <a:pt x="725" y="1600"/>
                </a:lnTo>
                <a:lnTo>
                  <a:pt x="744" y="1604"/>
                </a:lnTo>
                <a:lnTo>
                  <a:pt x="788" y="1612"/>
                </a:lnTo>
                <a:lnTo>
                  <a:pt x="825" y="1621"/>
                </a:lnTo>
                <a:lnTo>
                  <a:pt x="841" y="1625"/>
                </a:lnTo>
                <a:lnTo>
                  <a:pt x="841" y="162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D17ECB0C-D185-8680-F46D-69A3FEF498C8}"/>
              </a:ext>
            </a:extLst>
          </p:cNvPr>
          <p:cNvSpPr>
            <a:spLocks noEditPoints="1"/>
          </p:cNvSpPr>
          <p:nvPr/>
        </p:nvSpPr>
        <p:spPr bwMode="auto">
          <a:xfrm>
            <a:off x="7089091" y="3895856"/>
            <a:ext cx="1703622" cy="2410372"/>
          </a:xfrm>
          <a:custGeom>
            <a:avLst/>
            <a:gdLst>
              <a:gd name="T0" fmla="*/ 403 w 1195"/>
              <a:gd name="T1" fmla="*/ 15 h 1845"/>
              <a:gd name="T2" fmla="*/ 393 w 1195"/>
              <a:gd name="T3" fmla="*/ 40 h 1845"/>
              <a:gd name="T4" fmla="*/ 368 w 1195"/>
              <a:gd name="T5" fmla="*/ 96 h 1845"/>
              <a:gd name="T6" fmla="*/ 317 w 1195"/>
              <a:gd name="T7" fmla="*/ 182 h 1845"/>
              <a:gd name="T8" fmla="*/ 322 w 1195"/>
              <a:gd name="T9" fmla="*/ 283 h 1845"/>
              <a:gd name="T10" fmla="*/ 408 w 1195"/>
              <a:gd name="T11" fmla="*/ 380 h 1845"/>
              <a:gd name="T12" fmla="*/ 333 w 1195"/>
              <a:gd name="T13" fmla="*/ 435 h 1845"/>
              <a:gd name="T14" fmla="*/ 111 w 1195"/>
              <a:gd name="T15" fmla="*/ 232 h 1845"/>
              <a:gd name="T16" fmla="*/ 132 w 1195"/>
              <a:gd name="T17" fmla="*/ 117 h 1845"/>
              <a:gd name="T18" fmla="*/ 112 w 1195"/>
              <a:gd name="T19" fmla="*/ 91 h 1845"/>
              <a:gd name="T20" fmla="*/ 50 w 1195"/>
              <a:gd name="T21" fmla="*/ 106 h 1845"/>
              <a:gd name="T22" fmla="*/ 15 w 1195"/>
              <a:gd name="T23" fmla="*/ 126 h 1845"/>
              <a:gd name="T24" fmla="*/ 0 w 1195"/>
              <a:gd name="T25" fmla="*/ 184 h 1845"/>
              <a:gd name="T26" fmla="*/ 65 w 1195"/>
              <a:gd name="T27" fmla="*/ 531 h 1845"/>
              <a:gd name="T28" fmla="*/ 373 w 1195"/>
              <a:gd name="T29" fmla="*/ 586 h 1845"/>
              <a:gd name="T30" fmla="*/ 166 w 1195"/>
              <a:gd name="T31" fmla="*/ 819 h 1845"/>
              <a:gd name="T32" fmla="*/ 20 w 1195"/>
              <a:gd name="T33" fmla="*/ 917 h 1845"/>
              <a:gd name="T34" fmla="*/ 131 w 1195"/>
              <a:gd name="T35" fmla="*/ 1086 h 1845"/>
              <a:gd name="T36" fmla="*/ 26 w 1195"/>
              <a:gd name="T37" fmla="*/ 1203 h 1845"/>
              <a:gd name="T38" fmla="*/ 107 w 1195"/>
              <a:gd name="T39" fmla="*/ 1252 h 1845"/>
              <a:gd name="T40" fmla="*/ 186 w 1195"/>
              <a:gd name="T41" fmla="*/ 1656 h 1845"/>
              <a:gd name="T42" fmla="*/ 35 w 1195"/>
              <a:gd name="T43" fmla="*/ 1804 h 1845"/>
              <a:gd name="T44" fmla="*/ 131 w 1195"/>
              <a:gd name="T45" fmla="*/ 1845 h 1845"/>
              <a:gd name="T46" fmla="*/ 338 w 1195"/>
              <a:gd name="T47" fmla="*/ 1779 h 1845"/>
              <a:gd name="T48" fmla="*/ 418 w 1195"/>
              <a:gd name="T49" fmla="*/ 1799 h 1845"/>
              <a:gd name="T50" fmla="*/ 423 w 1195"/>
              <a:gd name="T51" fmla="*/ 1708 h 1845"/>
              <a:gd name="T52" fmla="*/ 696 w 1195"/>
              <a:gd name="T53" fmla="*/ 1592 h 1845"/>
              <a:gd name="T54" fmla="*/ 797 w 1195"/>
              <a:gd name="T55" fmla="*/ 1602 h 1845"/>
              <a:gd name="T56" fmla="*/ 842 w 1195"/>
              <a:gd name="T57" fmla="*/ 1774 h 1845"/>
              <a:gd name="T58" fmla="*/ 909 w 1195"/>
              <a:gd name="T59" fmla="*/ 1836 h 1845"/>
              <a:gd name="T60" fmla="*/ 928 w 1195"/>
              <a:gd name="T61" fmla="*/ 1744 h 1845"/>
              <a:gd name="T62" fmla="*/ 867 w 1195"/>
              <a:gd name="T63" fmla="*/ 1587 h 1845"/>
              <a:gd name="T64" fmla="*/ 1131 w 1195"/>
              <a:gd name="T65" fmla="*/ 1578 h 1845"/>
              <a:gd name="T66" fmla="*/ 1110 w 1195"/>
              <a:gd name="T67" fmla="*/ 1637 h 1845"/>
              <a:gd name="T68" fmla="*/ 1187 w 1195"/>
              <a:gd name="T69" fmla="*/ 1669 h 1845"/>
              <a:gd name="T70" fmla="*/ 1142 w 1195"/>
              <a:gd name="T71" fmla="*/ 1550 h 1845"/>
              <a:gd name="T72" fmla="*/ 890 w 1195"/>
              <a:gd name="T73" fmla="*/ 1497 h 1845"/>
              <a:gd name="T74" fmla="*/ 811 w 1195"/>
              <a:gd name="T75" fmla="*/ 1487 h 1845"/>
              <a:gd name="T76" fmla="*/ 797 w 1195"/>
              <a:gd name="T77" fmla="*/ 1364 h 1845"/>
              <a:gd name="T78" fmla="*/ 1072 w 1195"/>
              <a:gd name="T79" fmla="*/ 1238 h 1845"/>
              <a:gd name="T80" fmla="*/ 1089 w 1195"/>
              <a:gd name="T81" fmla="*/ 1026 h 1845"/>
              <a:gd name="T82" fmla="*/ 1154 w 1195"/>
              <a:gd name="T83" fmla="*/ 509 h 1845"/>
              <a:gd name="T84" fmla="*/ 1155 w 1195"/>
              <a:gd name="T85" fmla="*/ 253 h 1845"/>
              <a:gd name="T86" fmla="*/ 1074 w 1195"/>
              <a:gd name="T87" fmla="*/ 263 h 1845"/>
              <a:gd name="T88" fmla="*/ 923 w 1195"/>
              <a:gd name="T89" fmla="*/ 374 h 1845"/>
              <a:gd name="T90" fmla="*/ 913 w 1195"/>
              <a:gd name="T91" fmla="*/ 697 h 1845"/>
              <a:gd name="T92" fmla="*/ 792 w 1195"/>
              <a:gd name="T93" fmla="*/ 561 h 1845"/>
              <a:gd name="T94" fmla="*/ 640 w 1195"/>
              <a:gd name="T95" fmla="*/ 258 h 1845"/>
              <a:gd name="T96" fmla="*/ 625 w 1195"/>
              <a:gd name="T97" fmla="*/ 45 h 1845"/>
              <a:gd name="T98" fmla="*/ 671 w 1195"/>
              <a:gd name="T99" fmla="*/ 1294 h 1845"/>
              <a:gd name="T100" fmla="*/ 716 w 1195"/>
              <a:gd name="T101" fmla="*/ 1364 h 1845"/>
              <a:gd name="T102" fmla="*/ 486 w 1195"/>
              <a:gd name="T103" fmla="*/ 1500 h 1845"/>
              <a:gd name="T104" fmla="*/ 399 w 1195"/>
              <a:gd name="T105" fmla="*/ 1572 h 1845"/>
              <a:gd name="T106" fmla="*/ 389 w 1195"/>
              <a:gd name="T107" fmla="*/ 1658 h 1845"/>
              <a:gd name="T108" fmla="*/ 355 w 1195"/>
              <a:gd name="T109" fmla="*/ 1694 h 1845"/>
              <a:gd name="T110" fmla="*/ 353 w 1195"/>
              <a:gd name="T111" fmla="*/ 1310 h 1845"/>
              <a:gd name="T112" fmla="*/ 457 w 1195"/>
              <a:gd name="T113" fmla="*/ 1314 h 1845"/>
              <a:gd name="T114" fmla="*/ 534 w 1195"/>
              <a:gd name="T115" fmla="*/ 1572 h 1845"/>
              <a:gd name="T116" fmla="*/ 460 w 1195"/>
              <a:gd name="T117" fmla="*/ 1559 h 1845"/>
              <a:gd name="T118" fmla="*/ 640 w 1195"/>
              <a:gd name="T119" fmla="*/ 1540 h 1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95" h="1845">
                <a:moveTo>
                  <a:pt x="544" y="20"/>
                </a:moveTo>
                <a:lnTo>
                  <a:pt x="544" y="20"/>
                </a:lnTo>
                <a:lnTo>
                  <a:pt x="536" y="16"/>
                </a:lnTo>
                <a:lnTo>
                  <a:pt x="513" y="9"/>
                </a:lnTo>
                <a:lnTo>
                  <a:pt x="499" y="5"/>
                </a:lnTo>
                <a:lnTo>
                  <a:pt x="485" y="2"/>
                </a:lnTo>
                <a:lnTo>
                  <a:pt x="471" y="0"/>
                </a:lnTo>
                <a:lnTo>
                  <a:pt x="459" y="0"/>
                </a:lnTo>
                <a:lnTo>
                  <a:pt x="459" y="0"/>
                </a:lnTo>
                <a:lnTo>
                  <a:pt x="441" y="1"/>
                </a:lnTo>
                <a:lnTo>
                  <a:pt x="431" y="4"/>
                </a:lnTo>
                <a:lnTo>
                  <a:pt x="403" y="15"/>
                </a:lnTo>
                <a:lnTo>
                  <a:pt x="403" y="15"/>
                </a:lnTo>
                <a:lnTo>
                  <a:pt x="384" y="21"/>
                </a:lnTo>
                <a:lnTo>
                  <a:pt x="372" y="24"/>
                </a:lnTo>
                <a:lnTo>
                  <a:pt x="369" y="25"/>
                </a:lnTo>
                <a:lnTo>
                  <a:pt x="368" y="26"/>
                </a:lnTo>
                <a:lnTo>
                  <a:pt x="369" y="28"/>
                </a:lnTo>
                <a:lnTo>
                  <a:pt x="373" y="30"/>
                </a:lnTo>
                <a:lnTo>
                  <a:pt x="373" y="30"/>
                </a:lnTo>
                <a:lnTo>
                  <a:pt x="383" y="34"/>
                </a:lnTo>
                <a:lnTo>
                  <a:pt x="391" y="36"/>
                </a:lnTo>
                <a:lnTo>
                  <a:pt x="394" y="39"/>
                </a:lnTo>
                <a:lnTo>
                  <a:pt x="394" y="40"/>
                </a:lnTo>
                <a:lnTo>
                  <a:pt x="393" y="40"/>
                </a:lnTo>
                <a:lnTo>
                  <a:pt x="393" y="40"/>
                </a:lnTo>
                <a:lnTo>
                  <a:pt x="391" y="42"/>
                </a:lnTo>
                <a:lnTo>
                  <a:pt x="388" y="44"/>
                </a:lnTo>
                <a:lnTo>
                  <a:pt x="384" y="50"/>
                </a:lnTo>
                <a:lnTo>
                  <a:pt x="381" y="57"/>
                </a:lnTo>
                <a:lnTo>
                  <a:pt x="378" y="60"/>
                </a:lnTo>
                <a:lnTo>
                  <a:pt x="378" y="60"/>
                </a:lnTo>
                <a:lnTo>
                  <a:pt x="374" y="66"/>
                </a:lnTo>
                <a:lnTo>
                  <a:pt x="373" y="71"/>
                </a:lnTo>
                <a:lnTo>
                  <a:pt x="373" y="71"/>
                </a:lnTo>
                <a:lnTo>
                  <a:pt x="373" y="82"/>
                </a:lnTo>
                <a:lnTo>
                  <a:pt x="370" y="90"/>
                </a:lnTo>
                <a:lnTo>
                  <a:pt x="368" y="96"/>
                </a:lnTo>
                <a:lnTo>
                  <a:pt x="368" y="96"/>
                </a:lnTo>
                <a:lnTo>
                  <a:pt x="365" y="98"/>
                </a:lnTo>
                <a:lnTo>
                  <a:pt x="364" y="100"/>
                </a:lnTo>
                <a:lnTo>
                  <a:pt x="360" y="106"/>
                </a:lnTo>
                <a:lnTo>
                  <a:pt x="353" y="126"/>
                </a:lnTo>
                <a:lnTo>
                  <a:pt x="353" y="126"/>
                </a:lnTo>
                <a:lnTo>
                  <a:pt x="338" y="167"/>
                </a:lnTo>
                <a:lnTo>
                  <a:pt x="338" y="167"/>
                </a:lnTo>
                <a:lnTo>
                  <a:pt x="336" y="168"/>
                </a:lnTo>
                <a:lnTo>
                  <a:pt x="334" y="169"/>
                </a:lnTo>
                <a:lnTo>
                  <a:pt x="326" y="173"/>
                </a:lnTo>
                <a:lnTo>
                  <a:pt x="322" y="174"/>
                </a:lnTo>
                <a:lnTo>
                  <a:pt x="320" y="178"/>
                </a:lnTo>
                <a:lnTo>
                  <a:pt x="317" y="182"/>
                </a:lnTo>
                <a:lnTo>
                  <a:pt x="317" y="187"/>
                </a:lnTo>
                <a:lnTo>
                  <a:pt x="317" y="187"/>
                </a:lnTo>
                <a:lnTo>
                  <a:pt x="319" y="197"/>
                </a:lnTo>
                <a:lnTo>
                  <a:pt x="320" y="205"/>
                </a:lnTo>
                <a:lnTo>
                  <a:pt x="322" y="212"/>
                </a:lnTo>
                <a:lnTo>
                  <a:pt x="322" y="212"/>
                </a:lnTo>
                <a:lnTo>
                  <a:pt x="320" y="221"/>
                </a:lnTo>
                <a:lnTo>
                  <a:pt x="317" y="229"/>
                </a:lnTo>
                <a:lnTo>
                  <a:pt x="317" y="232"/>
                </a:lnTo>
                <a:lnTo>
                  <a:pt x="317" y="232"/>
                </a:lnTo>
                <a:lnTo>
                  <a:pt x="322" y="248"/>
                </a:lnTo>
                <a:lnTo>
                  <a:pt x="322" y="258"/>
                </a:lnTo>
                <a:lnTo>
                  <a:pt x="322" y="283"/>
                </a:lnTo>
                <a:lnTo>
                  <a:pt x="322" y="283"/>
                </a:lnTo>
                <a:lnTo>
                  <a:pt x="322" y="285"/>
                </a:lnTo>
                <a:lnTo>
                  <a:pt x="322" y="293"/>
                </a:lnTo>
                <a:lnTo>
                  <a:pt x="322" y="293"/>
                </a:lnTo>
                <a:lnTo>
                  <a:pt x="324" y="307"/>
                </a:lnTo>
                <a:lnTo>
                  <a:pt x="324" y="314"/>
                </a:lnTo>
                <a:lnTo>
                  <a:pt x="325" y="317"/>
                </a:lnTo>
                <a:lnTo>
                  <a:pt x="328" y="318"/>
                </a:lnTo>
                <a:lnTo>
                  <a:pt x="328" y="318"/>
                </a:lnTo>
                <a:lnTo>
                  <a:pt x="403" y="344"/>
                </a:lnTo>
                <a:lnTo>
                  <a:pt x="423" y="379"/>
                </a:lnTo>
                <a:lnTo>
                  <a:pt x="423" y="379"/>
                </a:lnTo>
                <a:lnTo>
                  <a:pt x="408" y="380"/>
                </a:lnTo>
                <a:lnTo>
                  <a:pt x="398" y="381"/>
                </a:lnTo>
                <a:lnTo>
                  <a:pt x="394" y="383"/>
                </a:lnTo>
                <a:lnTo>
                  <a:pt x="393" y="384"/>
                </a:lnTo>
                <a:lnTo>
                  <a:pt x="393" y="384"/>
                </a:lnTo>
                <a:lnTo>
                  <a:pt x="393" y="389"/>
                </a:lnTo>
                <a:lnTo>
                  <a:pt x="396" y="398"/>
                </a:lnTo>
                <a:lnTo>
                  <a:pt x="398" y="409"/>
                </a:lnTo>
                <a:lnTo>
                  <a:pt x="398" y="409"/>
                </a:lnTo>
                <a:lnTo>
                  <a:pt x="392" y="413"/>
                </a:lnTo>
                <a:lnTo>
                  <a:pt x="375" y="421"/>
                </a:lnTo>
                <a:lnTo>
                  <a:pt x="354" y="429"/>
                </a:lnTo>
                <a:lnTo>
                  <a:pt x="343" y="432"/>
                </a:lnTo>
                <a:lnTo>
                  <a:pt x="333" y="435"/>
                </a:lnTo>
                <a:lnTo>
                  <a:pt x="333" y="435"/>
                </a:lnTo>
                <a:lnTo>
                  <a:pt x="297" y="437"/>
                </a:lnTo>
                <a:lnTo>
                  <a:pt x="244" y="438"/>
                </a:lnTo>
                <a:lnTo>
                  <a:pt x="176" y="440"/>
                </a:lnTo>
                <a:lnTo>
                  <a:pt x="176" y="440"/>
                </a:lnTo>
                <a:lnTo>
                  <a:pt x="151" y="345"/>
                </a:lnTo>
                <a:lnTo>
                  <a:pt x="132" y="279"/>
                </a:lnTo>
                <a:lnTo>
                  <a:pt x="124" y="256"/>
                </a:lnTo>
                <a:lnTo>
                  <a:pt x="121" y="248"/>
                </a:lnTo>
                <a:lnTo>
                  <a:pt x="121" y="248"/>
                </a:lnTo>
                <a:lnTo>
                  <a:pt x="114" y="244"/>
                </a:lnTo>
                <a:lnTo>
                  <a:pt x="111" y="242"/>
                </a:lnTo>
                <a:lnTo>
                  <a:pt x="111" y="232"/>
                </a:lnTo>
                <a:lnTo>
                  <a:pt x="100" y="232"/>
                </a:lnTo>
                <a:lnTo>
                  <a:pt x="95" y="212"/>
                </a:lnTo>
                <a:lnTo>
                  <a:pt x="95" y="212"/>
                </a:lnTo>
                <a:lnTo>
                  <a:pt x="99" y="211"/>
                </a:lnTo>
                <a:lnTo>
                  <a:pt x="104" y="210"/>
                </a:lnTo>
                <a:lnTo>
                  <a:pt x="109" y="206"/>
                </a:lnTo>
                <a:lnTo>
                  <a:pt x="114" y="201"/>
                </a:lnTo>
                <a:lnTo>
                  <a:pt x="119" y="193"/>
                </a:lnTo>
                <a:lnTo>
                  <a:pt x="123" y="184"/>
                </a:lnTo>
                <a:lnTo>
                  <a:pt x="126" y="172"/>
                </a:lnTo>
                <a:lnTo>
                  <a:pt x="126" y="172"/>
                </a:lnTo>
                <a:lnTo>
                  <a:pt x="132" y="129"/>
                </a:lnTo>
                <a:lnTo>
                  <a:pt x="132" y="117"/>
                </a:lnTo>
                <a:lnTo>
                  <a:pt x="132" y="114"/>
                </a:lnTo>
                <a:lnTo>
                  <a:pt x="131" y="111"/>
                </a:lnTo>
                <a:lnTo>
                  <a:pt x="131" y="111"/>
                </a:lnTo>
                <a:lnTo>
                  <a:pt x="126" y="105"/>
                </a:lnTo>
                <a:lnTo>
                  <a:pt x="123" y="102"/>
                </a:lnTo>
                <a:lnTo>
                  <a:pt x="121" y="101"/>
                </a:lnTo>
                <a:lnTo>
                  <a:pt x="121" y="101"/>
                </a:lnTo>
                <a:lnTo>
                  <a:pt x="119" y="100"/>
                </a:lnTo>
                <a:lnTo>
                  <a:pt x="119" y="98"/>
                </a:lnTo>
                <a:lnTo>
                  <a:pt x="119" y="96"/>
                </a:lnTo>
                <a:lnTo>
                  <a:pt x="118" y="93"/>
                </a:lnTo>
                <a:lnTo>
                  <a:pt x="116" y="92"/>
                </a:lnTo>
                <a:lnTo>
                  <a:pt x="112" y="91"/>
                </a:lnTo>
                <a:lnTo>
                  <a:pt x="106" y="91"/>
                </a:lnTo>
                <a:lnTo>
                  <a:pt x="106" y="91"/>
                </a:lnTo>
                <a:lnTo>
                  <a:pt x="90" y="91"/>
                </a:lnTo>
                <a:lnTo>
                  <a:pt x="85" y="91"/>
                </a:lnTo>
                <a:lnTo>
                  <a:pt x="85" y="91"/>
                </a:lnTo>
                <a:lnTo>
                  <a:pt x="74" y="92"/>
                </a:lnTo>
                <a:lnTo>
                  <a:pt x="66" y="93"/>
                </a:lnTo>
                <a:lnTo>
                  <a:pt x="60" y="96"/>
                </a:lnTo>
                <a:lnTo>
                  <a:pt x="60" y="96"/>
                </a:lnTo>
                <a:lnTo>
                  <a:pt x="56" y="100"/>
                </a:lnTo>
                <a:lnTo>
                  <a:pt x="53" y="102"/>
                </a:lnTo>
                <a:lnTo>
                  <a:pt x="50" y="106"/>
                </a:lnTo>
                <a:lnTo>
                  <a:pt x="50" y="106"/>
                </a:lnTo>
                <a:lnTo>
                  <a:pt x="45" y="103"/>
                </a:lnTo>
                <a:lnTo>
                  <a:pt x="40" y="103"/>
                </a:lnTo>
                <a:lnTo>
                  <a:pt x="35" y="106"/>
                </a:lnTo>
                <a:lnTo>
                  <a:pt x="35" y="106"/>
                </a:lnTo>
                <a:lnTo>
                  <a:pt x="31" y="110"/>
                </a:lnTo>
                <a:lnTo>
                  <a:pt x="30" y="112"/>
                </a:lnTo>
                <a:lnTo>
                  <a:pt x="30" y="116"/>
                </a:lnTo>
                <a:lnTo>
                  <a:pt x="30" y="116"/>
                </a:lnTo>
                <a:lnTo>
                  <a:pt x="25" y="122"/>
                </a:lnTo>
                <a:lnTo>
                  <a:pt x="20" y="126"/>
                </a:lnTo>
                <a:lnTo>
                  <a:pt x="17" y="126"/>
                </a:lnTo>
                <a:lnTo>
                  <a:pt x="15" y="126"/>
                </a:lnTo>
                <a:lnTo>
                  <a:pt x="15" y="126"/>
                </a:lnTo>
                <a:lnTo>
                  <a:pt x="12" y="126"/>
                </a:lnTo>
                <a:lnTo>
                  <a:pt x="11" y="127"/>
                </a:lnTo>
                <a:lnTo>
                  <a:pt x="8" y="133"/>
                </a:lnTo>
                <a:lnTo>
                  <a:pt x="6" y="138"/>
                </a:lnTo>
                <a:lnTo>
                  <a:pt x="5" y="141"/>
                </a:lnTo>
                <a:lnTo>
                  <a:pt x="5" y="141"/>
                </a:lnTo>
                <a:lnTo>
                  <a:pt x="2" y="143"/>
                </a:lnTo>
                <a:lnTo>
                  <a:pt x="1" y="146"/>
                </a:lnTo>
                <a:lnTo>
                  <a:pt x="0" y="153"/>
                </a:lnTo>
                <a:lnTo>
                  <a:pt x="0" y="162"/>
                </a:lnTo>
                <a:lnTo>
                  <a:pt x="0" y="162"/>
                </a:lnTo>
                <a:lnTo>
                  <a:pt x="0" y="173"/>
                </a:lnTo>
                <a:lnTo>
                  <a:pt x="0" y="184"/>
                </a:lnTo>
                <a:lnTo>
                  <a:pt x="1" y="194"/>
                </a:lnTo>
                <a:lnTo>
                  <a:pt x="2" y="198"/>
                </a:lnTo>
                <a:lnTo>
                  <a:pt x="5" y="202"/>
                </a:lnTo>
                <a:lnTo>
                  <a:pt x="5" y="202"/>
                </a:lnTo>
                <a:lnTo>
                  <a:pt x="10" y="210"/>
                </a:lnTo>
                <a:lnTo>
                  <a:pt x="15" y="220"/>
                </a:lnTo>
                <a:lnTo>
                  <a:pt x="20" y="232"/>
                </a:lnTo>
                <a:lnTo>
                  <a:pt x="20" y="253"/>
                </a:lnTo>
                <a:lnTo>
                  <a:pt x="5" y="258"/>
                </a:lnTo>
                <a:lnTo>
                  <a:pt x="5" y="258"/>
                </a:lnTo>
                <a:lnTo>
                  <a:pt x="35" y="398"/>
                </a:lnTo>
                <a:lnTo>
                  <a:pt x="58" y="496"/>
                </a:lnTo>
                <a:lnTo>
                  <a:pt x="65" y="531"/>
                </a:lnTo>
                <a:lnTo>
                  <a:pt x="70" y="546"/>
                </a:lnTo>
                <a:lnTo>
                  <a:pt x="70" y="546"/>
                </a:lnTo>
                <a:lnTo>
                  <a:pt x="74" y="552"/>
                </a:lnTo>
                <a:lnTo>
                  <a:pt x="78" y="557"/>
                </a:lnTo>
                <a:lnTo>
                  <a:pt x="80" y="560"/>
                </a:lnTo>
                <a:lnTo>
                  <a:pt x="83" y="562"/>
                </a:lnTo>
                <a:lnTo>
                  <a:pt x="95" y="566"/>
                </a:lnTo>
                <a:lnTo>
                  <a:pt x="95" y="566"/>
                </a:lnTo>
                <a:lnTo>
                  <a:pt x="113" y="568"/>
                </a:lnTo>
                <a:lnTo>
                  <a:pt x="148" y="571"/>
                </a:lnTo>
                <a:lnTo>
                  <a:pt x="242" y="577"/>
                </a:lnTo>
                <a:lnTo>
                  <a:pt x="373" y="586"/>
                </a:lnTo>
                <a:lnTo>
                  <a:pt x="373" y="586"/>
                </a:lnTo>
                <a:lnTo>
                  <a:pt x="393" y="753"/>
                </a:lnTo>
                <a:lnTo>
                  <a:pt x="393" y="753"/>
                </a:lnTo>
                <a:lnTo>
                  <a:pt x="393" y="762"/>
                </a:lnTo>
                <a:lnTo>
                  <a:pt x="392" y="777"/>
                </a:lnTo>
                <a:lnTo>
                  <a:pt x="386" y="817"/>
                </a:lnTo>
                <a:lnTo>
                  <a:pt x="378" y="874"/>
                </a:lnTo>
                <a:lnTo>
                  <a:pt x="378" y="874"/>
                </a:lnTo>
                <a:lnTo>
                  <a:pt x="354" y="875"/>
                </a:lnTo>
                <a:lnTo>
                  <a:pt x="336" y="878"/>
                </a:lnTo>
                <a:lnTo>
                  <a:pt x="328" y="879"/>
                </a:lnTo>
                <a:lnTo>
                  <a:pt x="328" y="879"/>
                </a:lnTo>
                <a:lnTo>
                  <a:pt x="166" y="819"/>
                </a:lnTo>
                <a:lnTo>
                  <a:pt x="166" y="819"/>
                </a:lnTo>
                <a:lnTo>
                  <a:pt x="146" y="817"/>
                </a:lnTo>
                <a:lnTo>
                  <a:pt x="107" y="817"/>
                </a:lnTo>
                <a:lnTo>
                  <a:pt x="87" y="817"/>
                </a:lnTo>
                <a:lnTo>
                  <a:pt x="69" y="819"/>
                </a:lnTo>
                <a:lnTo>
                  <a:pt x="56" y="821"/>
                </a:lnTo>
                <a:lnTo>
                  <a:pt x="53" y="822"/>
                </a:lnTo>
                <a:lnTo>
                  <a:pt x="50" y="824"/>
                </a:lnTo>
                <a:lnTo>
                  <a:pt x="50" y="824"/>
                </a:lnTo>
                <a:lnTo>
                  <a:pt x="44" y="839"/>
                </a:lnTo>
                <a:lnTo>
                  <a:pt x="34" y="867"/>
                </a:lnTo>
                <a:lnTo>
                  <a:pt x="20" y="910"/>
                </a:lnTo>
                <a:lnTo>
                  <a:pt x="20" y="910"/>
                </a:lnTo>
                <a:lnTo>
                  <a:pt x="20" y="917"/>
                </a:lnTo>
                <a:lnTo>
                  <a:pt x="22" y="930"/>
                </a:lnTo>
                <a:lnTo>
                  <a:pt x="26" y="946"/>
                </a:lnTo>
                <a:lnTo>
                  <a:pt x="32" y="965"/>
                </a:lnTo>
                <a:lnTo>
                  <a:pt x="39" y="984"/>
                </a:lnTo>
                <a:lnTo>
                  <a:pt x="45" y="1002"/>
                </a:lnTo>
                <a:lnTo>
                  <a:pt x="53" y="1017"/>
                </a:lnTo>
                <a:lnTo>
                  <a:pt x="56" y="1022"/>
                </a:lnTo>
                <a:lnTo>
                  <a:pt x="60" y="1026"/>
                </a:lnTo>
                <a:lnTo>
                  <a:pt x="60" y="1026"/>
                </a:lnTo>
                <a:lnTo>
                  <a:pt x="104" y="1062"/>
                </a:lnTo>
                <a:lnTo>
                  <a:pt x="124" y="1079"/>
                </a:lnTo>
                <a:lnTo>
                  <a:pt x="130" y="1084"/>
                </a:lnTo>
                <a:lnTo>
                  <a:pt x="131" y="1086"/>
                </a:lnTo>
                <a:lnTo>
                  <a:pt x="131" y="1086"/>
                </a:lnTo>
                <a:lnTo>
                  <a:pt x="124" y="1090"/>
                </a:lnTo>
                <a:lnTo>
                  <a:pt x="112" y="1099"/>
                </a:lnTo>
                <a:lnTo>
                  <a:pt x="94" y="1114"/>
                </a:lnTo>
                <a:lnTo>
                  <a:pt x="74" y="1131"/>
                </a:lnTo>
                <a:lnTo>
                  <a:pt x="55" y="1150"/>
                </a:lnTo>
                <a:lnTo>
                  <a:pt x="39" y="1167"/>
                </a:lnTo>
                <a:lnTo>
                  <a:pt x="32" y="1176"/>
                </a:lnTo>
                <a:lnTo>
                  <a:pt x="27" y="1184"/>
                </a:lnTo>
                <a:lnTo>
                  <a:pt x="25" y="1191"/>
                </a:lnTo>
                <a:lnTo>
                  <a:pt x="25" y="1198"/>
                </a:lnTo>
                <a:lnTo>
                  <a:pt x="25" y="1198"/>
                </a:lnTo>
                <a:lnTo>
                  <a:pt x="26" y="1203"/>
                </a:lnTo>
                <a:lnTo>
                  <a:pt x="30" y="1209"/>
                </a:lnTo>
                <a:lnTo>
                  <a:pt x="34" y="1214"/>
                </a:lnTo>
                <a:lnTo>
                  <a:pt x="39" y="1219"/>
                </a:lnTo>
                <a:lnTo>
                  <a:pt x="51" y="1229"/>
                </a:lnTo>
                <a:lnTo>
                  <a:pt x="65" y="1238"/>
                </a:lnTo>
                <a:lnTo>
                  <a:pt x="78" y="1244"/>
                </a:lnTo>
                <a:lnTo>
                  <a:pt x="89" y="1249"/>
                </a:lnTo>
                <a:lnTo>
                  <a:pt x="98" y="1253"/>
                </a:lnTo>
                <a:lnTo>
                  <a:pt x="100" y="1253"/>
                </a:lnTo>
                <a:lnTo>
                  <a:pt x="100" y="1253"/>
                </a:lnTo>
                <a:lnTo>
                  <a:pt x="100" y="1252"/>
                </a:lnTo>
                <a:lnTo>
                  <a:pt x="103" y="1252"/>
                </a:lnTo>
                <a:lnTo>
                  <a:pt x="107" y="1252"/>
                </a:lnTo>
                <a:lnTo>
                  <a:pt x="116" y="1253"/>
                </a:lnTo>
                <a:lnTo>
                  <a:pt x="116" y="1253"/>
                </a:lnTo>
                <a:lnTo>
                  <a:pt x="119" y="1255"/>
                </a:lnTo>
                <a:lnTo>
                  <a:pt x="124" y="1258"/>
                </a:lnTo>
                <a:lnTo>
                  <a:pt x="131" y="1263"/>
                </a:lnTo>
                <a:lnTo>
                  <a:pt x="131" y="1263"/>
                </a:lnTo>
                <a:lnTo>
                  <a:pt x="161" y="1433"/>
                </a:lnTo>
                <a:lnTo>
                  <a:pt x="182" y="1557"/>
                </a:lnTo>
                <a:lnTo>
                  <a:pt x="189" y="1602"/>
                </a:lnTo>
                <a:lnTo>
                  <a:pt x="191" y="1627"/>
                </a:lnTo>
                <a:lnTo>
                  <a:pt x="191" y="1627"/>
                </a:lnTo>
                <a:lnTo>
                  <a:pt x="190" y="1641"/>
                </a:lnTo>
                <a:lnTo>
                  <a:pt x="186" y="1656"/>
                </a:lnTo>
                <a:lnTo>
                  <a:pt x="180" y="1671"/>
                </a:lnTo>
                <a:lnTo>
                  <a:pt x="174" y="1685"/>
                </a:lnTo>
                <a:lnTo>
                  <a:pt x="161" y="1709"/>
                </a:lnTo>
                <a:lnTo>
                  <a:pt x="156" y="1718"/>
                </a:lnTo>
                <a:lnTo>
                  <a:pt x="156" y="1718"/>
                </a:lnTo>
                <a:lnTo>
                  <a:pt x="108" y="1746"/>
                </a:lnTo>
                <a:lnTo>
                  <a:pt x="74" y="1766"/>
                </a:lnTo>
                <a:lnTo>
                  <a:pt x="61" y="1774"/>
                </a:lnTo>
                <a:lnTo>
                  <a:pt x="55" y="1779"/>
                </a:lnTo>
                <a:lnTo>
                  <a:pt x="55" y="1779"/>
                </a:lnTo>
                <a:lnTo>
                  <a:pt x="48" y="1786"/>
                </a:lnTo>
                <a:lnTo>
                  <a:pt x="39" y="1798"/>
                </a:lnTo>
                <a:lnTo>
                  <a:pt x="35" y="1804"/>
                </a:lnTo>
                <a:lnTo>
                  <a:pt x="32" y="1809"/>
                </a:lnTo>
                <a:lnTo>
                  <a:pt x="30" y="1814"/>
                </a:lnTo>
                <a:lnTo>
                  <a:pt x="30" y="1819"/>
                </a:lnTo>
                <a:lnTo>
                  <a:pt x="30" y="1819"/>
                </a:lnTo>
                <a:lnTo>
                  <a:pt x="32" y="1823"/>
                </a:lnTo>
                <a:lnTo>
                  <a:pt x="36" y="1827"/>
                </a:lnTo>
                <a:lnTo>
                  <a:pt x="42" y="1831"/>
                </a:lnTo>
                <a:lnTo>
                  <a:pt x="50" y="1833"/>
                </a:lnTo>
                <a:lnTo>
                  <a:pt x="65" y="1837"/>
                </a:lnTo>
                <a:lnTo>
                  <a:pt x="80" y="1840"/>
                </a:lnTo>
                <a:lnTo>
                  <a:pt x="80" y="1840"/>
                </a:lnTo>
                <a:lnTo>
                  <a:pt x="131" y="1845"/>
                </a:lnTo>
                <a:lnTo>
                  <a:pt x="131" y="1845"/>
                </a:lnTo>
                <a:lnTo>
                  <a:pt x="138" y="1845"/>
                </a:lnTo>
                <a:lnTo>
                  <a:pt x="147" y="1843"/>
                </a:lnTo>
                <a:lnTo>
                  <a:pt x="170" y="1838"/>
                </a:lnTo>
                <a:lnTo>
                  <a:pt x="194" y="1832"/>
                </a:lnTo>
                <a:lnTo>
                  <a:pt x="217" y="1824"/>
                </a:lnTo>
                <a:lnTo>
                  <a:pt x="217" y="1824"/>
                </a:lnTo>
                <a:lnTo>
                  <a:pt x="239" y="1818"/>
                </a:lnTo>
                <a:lnTo>
                  <a:pt x="266" y="1813"/>
                </a:lnTo>
                <a:lnTo>
                  <a:pt x="290" y="1807"/>
                </a:lnTo>
                <a:lnTo>
                  <a:pt x="300" y="1803"/>
                </a:lnTo>
                <a:lnTo>
                  <a:pt x="307" y="1799"/>
                </a:lnTo>
                <a:lnTo>
                  <a:pt x="307" y="1799"/>
                </a:lnTo>
                <a:lnTo>
                  <a:pt x="338" y="1779"/>
                </a:lnTo>
                <a:lnTo>
                  <a:pt x="338" y="1779"/>
                </a:lnTo>
                <a:lnTo>
                  <a:pt x="339" y="1784"/>
                </a:lnTo>
                <a:lnTo>
                  <a:pt x="341" y="1794"/>
                </a:lnTo>
                <a:lnTo>
                  <a:pt x="344" y="1799"/>
                </a:lnTo>
                <a:lnTo>
                  <a:pt x="348" y="1804"/>
                </a:lnTo>
                <a:lnTo>
                  <a:pt x="353" y="1808"/>
                </a:lnTo>
                <a:lnTo>
                  <a:pt x="358" y="1809"/>
                </a:lnTo>
                <a:lnTo>
                  <a:pt x="358" y="1809"/>
                </a:lnTo>
                <a:lnTo>
                  <a:pt x="373" y="1809"/>
                </a:lnTo>
                <a:lnTo>
                  <a:pt x="391" y="1808"/>
                </a:lnTo>
                <a:lnTo>
                  <a:pt x="407" y="1804"/>
                </a:lnTo>
                <a:lnTo>
                  <a:pt x="413" y="1802"/>
                </a:lnTo>
                <a:lnTo>
                  <a:pt x="418" y="1799"/>
                </a:lnTo>
                <a:lnTo>
                  <a:pt x="418" y="1799"/>
                </a:lnTo>
                <a:lnTo>
                  <a:pt x="422" y="1795"/>
                </a:lnTo>
                <a:lnTo>
                  <a:pt x="426" y="1789"/>
                </a:lnTo>
                <a:lnTo>
                  <a:pt x="428" y="1783"/>
                </a:lnTo>
                <a:lnTo>
                  <a:pt x="431" y="1775"/>
                </a:lnTo>
                <a:lnTo>
                  <a:pt x="433" y="1759"/>
                </a:lnTo>
                <a:lnTo>
                  <a:pt x="433" y="1750"/>
                </a:lnTo>
                <a:lnTo>
                  <a:pt x="433" y="1744"/>
                </a:lnTo>
                <a:lnTo>
                  <a:pt x="433" y="1744"/>
                </a:lnTo>
                <a:lnTo>
                  <a:pt x="431" y="1732"/>
                </a:lnTo>
                <a:lnTo>
                  <a:pt x="428" y="1722"/>
                </a:lnTo>
                <a:lnTo>
                  <a:pt x="423" y="1708"/>
                </a:lnTo>
                <a:lnTo>
                  <a:pt x="423" y="1708"/>
                </a:lnTo>
                <a:lnTo>
                  <a:pt x="423" y="1704"/>
                </a:lnTo>
                <a:lnTo>
                  <a:pt x="427" y="1696"/>
                </a:lnTo>
                <a:lnTo>
                  <a:pt x="439" y="1671"/>
                </a:lnTo>
                <a:lnTo>
                  <a:pt x="452" y="1647"/>
                </a:lnTo>
                <a:lnTo>
                  <a:pt x="459" y="1639"/>
                </a:lnTo>
                <a:lnTo>
                  <a:pt x="464" y="1632"/>
                </a:lnTo>
                <a:lnTo>
                  <a:pt x="464" y="1632"/>
                </a:lnTo>
                <a:lnTo>
                  <a:pt x="469" y="1630"/>
                </a:lnTo>
                <a:lnTo>
                  <a:pt x="478" y="1627"/>
                </a:lnTo>
                <a:lnTo>
                  <a:pt x="505" y="1620"/>
                </a:lnTo>
                <a:lnTo>
                  <a:pt x="585" y="1601"/>
                </a:lnTo>
                <a:lnTo>
                  <a:pt x="696" y="1577"/>
                </a:lnTo>
                <a:lnTo>
                  <a:pt x="696" y="1592"/>
                </a:lnTo>
                <a:lnTo>
                  <a:pt x="696" y="1592"/>
                </a:lnTo>
                <a:lnTo>
                  <a:pt x="702" y="1596"/>
                </a:lnTo>
                <a:lnTo>
                  <a:pt x="719" y="1602"/>
                </a:lnTo>
                <a:lnTo>
                  <a:pt x="739" y="1610"/>
                </a:lnTo>
                <a:lnTo>
                  <a:pt x="748" y="1612"/>
                </a:lnTo>
                <a:lnTo>
                  <a:pt x="756" y="1612"/>
                </a:lnTo>
                <a:lnTo>
                  <a:pt x="756" y="1612"/>
                </a:lnTo>
                <a:lnTo>
                  <a:pt x="772" y="1611"/>
                </a:lnTo>
                <a:lnTo>
                  <a:pt x="785" y="1608"/>
                </a:lnTo>
                <a:lnTo>
                  <a:pt x="794" y="1605"/>
                </a:lnTo>
                <a:lnTo>
                  <a:pt x="797" y="1603"/>
                </a:lnTo>
                <a:lnTo>
                  <a:pt x="797" y="1602"/>
                </a:lnTo>
                <a:lnTo>
                  <a:pt x="797" y="1602"/>
                </a:lnTo>
                <a:lnTo>
                  <a:pt x="804" y="1608"/>
                </a:lnTo>
                <a:lnTo>
                  <a:pt x="823" y="1627"/>
                </a:lnTo>
                <a:lnTo>
                  <a:pt x="835" y="1640"/>
                </a:lnTo>
                <a:lnTo>
                  <a:pt x="843" y="1653"/>
                </a:lnTo>
                <a:lnTo>
                  <a:pt x="850" y="1666"/>
                </a:lnTo>
                <a:lnTo>
                  <a:pt x="851" y="1673"/>
                </a:lnTo>
                <a:lnTo>
                  <a:pt x="852" y="1678"/>
                </a:lnTo>
                <a:lnTo>
                  <a:pt x="852" y="1759"/>
                </a:lnTo>
                <a:lnTo>
                  <a:pt x="852" y="1759"/>
                </a:lnTo>
                <a:lnTo>
                  <a:pt x="848" y="1762"/>
                </a:lnTo>
                <a:lnTo>
                  <a:pt x="846" y="1766"/>
                </a:lnTo>
                <a:lnTo>
                  <a:pt x="842" y="1774"/>
                </a:lnTo>
                <a:lnTo>
                  <a:pt x="842" y="1774"/>
                </a:lnTo>
                <a:lnTo>
                  <a:pt x="841" y="1779"/>
                </a:lnTo>
                <a:lnTo>
                  <a:pt x="841" y="1786"/>
                </a:lnTo>
                <a:lnTo>
                  <a:pt x="842" y="1805"/>
                </a:lnTo>
                <a:lnTo>
                  <a:pt x="843" y="1814"/>
                </a:lnTo>
                <a:lnTo>
                  <a:pt x="846" y="1823"/>
                </a:lnTo>
                <a:lnTo>
                  <a:pt x="848" y="1829"/>
                </a:lnTo>
                <a:lnTo>
                  <a:pt x="852" y="1834"/>
                </a:lnTo>
                <a:lnTo>
                  <a:pt x="852" y="1834"/>
                </a:lnTo>
                <a:lnTo>
                  <a:pt x="859" y="1837"/>
                </a:lnTo>
                <a:lnTo>
                  <a:pt x="870" y="1840"/>
                </a:lnTo>
                <a:lnTo>
                  <a:pt x="883" y="1840"/>
                </a:lnTo>
                <a:lnTo>
                  <a:pt x="896" y="1838"/>
                </a:lnTo>
                <a:lnTo>
                  <a:pt x="909" y="1836"/>
                </a:lnTo>
                <a:lnTo>
                  <a:pt x="915" y="1833"/>
                </a:lnTo>
                <a:lnTo>
                  <a:pt x="920" y="1829"/>
                </a:lnTo>
                <a:lnTo>
                  <a:pt x="925" y="1826"/>
                </a:lnTo>
                <a:lnTo>
                  <a:pt x="929" y="1821"/>
                </a:lnTo>
                <a:lnTo>
                  <a:pt x="932" y="1816"/>
                </a:lnTo>
                <a:lnTo>
                  <a:pt x="933" y="1809"/>
                </a:lnTo>
                <a:lnTo>
                  <a:pt x="933" y="1809"/>
                </a:lnTo>
                <a:lnTo>
                  <a:pt x="936" y="1769"/>
                </a:lnTo>
                <a:lnTo>
                  <a:pt x="934" y="1759"/>
                </a:lnTo>
                <a:lnTo>
                  <a:pt x="933" y="1754"/>
                </a:lnTo>
                <a:lnTo>
                  <a:pt x="933" y="1754"/>
                </a:lnTo>
                <a:lnTo>
                  <a:pt x="929" y="1747"/>
                </a:lnTo>
                <a:lnTo>
                  <a:pt x="928" y="1744"/>
                </a:lnTo>
                <a:lnTo>
                  <a:pt x="928" y="1744"/>
                </a:lnTo>
                <a:lnTo>
                  <a:pt x="927" y="1730"/>
                </a:lnTo>
                <a:lnTo>
                  <a:pt x="924" y="1712"/>
                </a:lnTo>
                <a:lnTo>
                  <a:pt x="918" y="1688"/>
                </a:lnTo>
                <a:lnTo>
                  <a:pt x="918" y="1688"/>
                </a:lnTo>
                <a:lnTo>
                  <a:pt x="905" y="1642"/>
                </a:lnTo>
                <a:lnTo>
                  <a:pt x="899" y="1627"/>
                </a:lnTo>
                <a:lnTo>
                  <a:pt x="896" y="1622"/>
                </a:lnTo>
                <a:lnTo>
                  <a:pt x="893" y="1617"/>
                </a:lnTo>
                <a:lnTo>
                  <a:pt x="893" y="1617"/>
                </a:lnTo>
                <a:lnTo>
                  <a:pt x="885" y="1608"/>
                </a:lnTo>
                <a:lnTo>
                  <a:pt x="876" y="1598"/>
                </a:lnTo>
                <a:lnTo>
                  <a:pt x="867" y="1587"/>
                </a:lnTo>
                <a:lnTo>
                  <a:pt x="872" y="1567"/>
                </a:lnTo>
                <a:lnTo>
                  <a:pt x="872" y="1567"/>
                </a:lnTo>
                <a:lnTo>
                  <a:pt x="905" y="1564"/>
                </a:lnTo>
                <a:lnTo>
                  <a:pt x="977" y="1559"/>
                </a:lnTo>
                <a:lnTo>
                  <a:pt x="1019" y="1558"/>
                </a:lnTo>
                <a:lnTo>
                  <a:pt x="1057" y="1557"/>
                </a:lnTo>
                <a:lnTo>
                  <a:pt x="1086" y="1558"/>
                </a:lnTo>
                <a:lnTo>
                  <a:pt x="1097" y="1559"/>
                </a:lnTo>
                <a:lnTo>
                  <a:pt x="1105" y="1562"/>
                </a:lnTo>
                <a:lnTo>
                  <a:pt x="1105" y="1562"/>
                </a:lnTo>
                <a:lnTo>
                  <a:pt x="1115" y="1567"/>
                </a:lnTo>
                <a:lnTo>
                  <a:pt x="1123" y="1573"/>
                </a:lnTo>
                <a:lnTo>
                  <a:pt x="1131" y="1578"/>
                </a:lnTo>
                <a:lnTo>
                  <a:pt x="1139" y="1584"/>
                </a:lnTo>
                <a:lnTo>
                  <a:pt x="1147" y="1593"/>
                </a:lnTo>
                <a:lnTo>
                  <a:pt x="1150" y="1597"/>
                </a:lnTo>
                <a:lnTo>
                  <a:pt x="1150" y="1597"/>
                </a:lnTo>
                <a:lnTo>
                  <a:pt x="1145" y="1598"/>
                </a:lnTo>
                <a:lnTo>
                  <a:pt x="1139" y="1601"/>
                </a:lnTo>
                <a:lnTo>
                  <a:pt x="1132" y="1603"/>
                </a:lnTo>
                <a:lnTo>
                  <a:pt x="1125" y="1610"/>
                </a:lnTo>
                <a:lnTo>
                  <a:pt x="1118" y="1616"/>
                </a:lnTo>
                <a:lnTo>
                  <a:pt x="1113" y="1626"/>
                </a:lnTo>
                <a:lnTo>
                  <a:pt x="1111" y="1631"/>
                </a:lnTo>
                <a:lnTo>
                  <a:pt x="1110" y="1637"/>
                </a:lnTo>
                <a:lnTo>
                  <a:pt x="1110" y="1637"/>
                </a:lnTo>
                <a:lnTo>
                  <a:pt x="1110" y="1649"/>
                </a:lnTo>
                <a:lnTo>
                  <a:pt x="1111" y="1659"/>
                </a:lnTo>
                <a:lnTo>
                  <a:pt x="1115" y="1666"/>
                </a:lnTo>
                <a:lnTo>
                  <a:pt x="1120" y="1671"/>
                </a:lnTo>
                <a:lnTo>
                  <a:pt x="1126" y="1677"/>
                </a:lnTo>
                <a:lnTo>
                  <a:pt x="1134" y="1679"/>
                </a:lnTo>
                <a:lnTo>
                  <a:pt x="1150" y="1683"/>
                </a:lnTo>
                <a:lnTo>
                  <a:pt x="1150" y="1683"/>
                </a:lnTo>
                <a:lnTo>
                  <a:pt x="1158" y="1683"/>
                </a:lnTo>
                <a:lnTo>
                  <a:pt x="1166" y="1682"/>
                </a:lnTo>
                <a:lnTo>
                  <a:pt x="1174" y="1679"/>
                </a:lnTo>
                <a:lnTo>
                  <a:pt x="1180" y="1675"/>
                </a:lnTo>
                <a:lnTo>
                  <a:pt x="1187" y="1669"/>
                </a:lnTo>
                <a:lnTo>
                  <a:pt x="1190" y="1661"/>
                </a:lnTo>
                <a:lnTo>
                  <a:pt x="1194" y="1653"/>
                </a:lnTo>
                <a:lnTo>
                  <a:pt x="1195" y="1642"/>
                </a:lnTo>
                <a:lnTo>
                  <a:pt x="1195" y="1642"/>
                </a:lnTo>
                <a:lnTo>
                  <a:pt x="1195" y="1623"/>
                </a:lnTo>
                <a:lnTo>
                  <a:pt x="1194" y="1610"/>
                </a:lnTo>
                <a:lnTo>
                  <a:pt x="1192" y="1602"/>
                </a:lnTo>
                <a:lnTo>
                  <a:pt x="1190" y="1597"/>
                </a:lnTo>
                <a:lnTo>
                  <a:pt x="1190" y="1597"/>
                </a:lnTo>
                <a:lnTo>
                  <a:pt x="1185" y="1589"/>
                </a:lnTo>
                <a:lnTo>
                  <a:pt x="1174" y="1577"/>
                </a:lnTo>
                <a:lnTo>
                  <a:pt x="1155" y="1559"/>
                </a:lnTo>
                <a:lnTo>
                  <a:pt x="1142" y="1550"/>
                </a:lnTo>
                <a:lnTo>
                  <a:pt x="1130" y="1541"/>
                </a:lnTo>
                <a:lnTo>
                  <a:pt x="1130" y="1541"/>
                </a:lnTo>
                <a:lnTo>
                  <a:pt x="1121" y="1538"/>
                </a:lnTo>
                <a:lnTo>
                  <a:pt x="1110" y="1534"/>
                </a:lnTo>
                <a:lnTo>
                  <a:pt x="1094" y="1530"/>
                </a:lnTo>
                <a:lnTo>
                  <a:pt x="1077" y="1527"/>
                </a:lnTo>
                <a:lnTo>
                  <a:pt x="1039" y="1524"/>
                </a:lnTo>
                <a:lnTo>
                  <a:pt x="997" y="1520"/>
                </a:lnTo>
                <a:lnTo>
                  <a:pt x="924" y="1517"/>
                </a:lnTo>
                <a:lnTo>
                  <a:pt x="893" y="1516"/>
                </a:lnTo>
                <a:lnTo>
                  <a:pt x="893" y="1516"/>
                </a:lnTo>
                <a:lnTo>
                  <a:pt x="893" y="1511"/>
                </a:lnTo>
                <a:lnTo>
                  <a:pt x="890" y="1497"/>
                </a:lnTo>
                <a:lnTo>
                  <a:pt x="888" y="1490"/>
                </a:lnTo>
                <a:lnTo>
                  <a:pt x="885" y="1482"/>
                </a:lnTo>
                <a:lnTo>
                  <a:pt x="881" y="1476"/>
                </a:lnTo>
                <a:lnTo>
                  <a:pt x="877" y="1471"/>
                </a:lnTo>
                <a:lnTo>
                  <a:pt x="877" y="1471"/>
                </a:lnTo>
                <a:lnTo>
                  <a:pt x="872" y="1467"/>
                </a:lnTo>
                <a:lnTo>
                  <a:pt x="866" y="1464"/>
                </a:lnTo>
                <a:lnTo>
                  <a:pt x="855" y="1462"/>
                </a:lnTo>
                <a:lnTo>
                  <a:pt x="846" y="1460"/>
                </a:lnTo>
                <a:lnTo>
                  <a:pt x="842" y="1460"/>
                </a:lnTo>
                <a:lnTo>
                  <a:pt x="842" y="1460"/>
                </a:lnTo>
                <a:lnTo>
                  <a:pt x="823" y="1477"/>
                </a:lnTo>
                <a:lnTo>
                  <a:pt x="811" y="1487"/>
                </a:lnTo>
                <a:lnTo>
                  <a:pt x="807" y="1488"/>
                </a:lnTo>
                <a:lnTo>
                  <a:pt x="807" y="1487"/>
                </a:lnTo>
                <a:lnTo>
                  <a:pt x="807" y="1486"/>
                </a:lnTo>
                <a:lnTo>
                  <a:pt x="807" y="1486"/>
                </a:lnTo>
                <a:lnTo>
                  <a:pt x="808" y="1477"/>
                </a:lnTo>
                <a:lnTo>
                  <a:pt x="808" y="1463"/>
                </a:lnTo>
                <a:lnTo>
                  <a:pt x="808" y="1424"/>
                </a:lnTo>
                <a:lnTo>
                  <a:pt x="807" y="1370"/>
                </a:lnTo>
                <a:lnTo>
                  <a:pt x="807" y="1370"/>
                </a:lnTo>
                <a:lnTo>
                  <a:pt x="802" y="1368"/>
                </a:lnTo>
                <a:lnTo>
                  <a:pt x="799" y="1366"/>
                </a:lnTo>
                <a:lnTo>
                  <a:pt x="797" y="1364"/>
                </a:lnTo>
                <a:lnTo>
                  <a:pt x="797" y="1364"/>
                </a:lnTo>
                <a:lnTo>
                  <a:pt x="797" y="1351"/>
                </a:lnTo>
                <a:lnTo>
                  <a:pt x="797" y="1320"/>
                </a:lnTo>
                <a:lnTo>
                  <a:pt x="797" y="1279"/>
                </a:lnTo>
                <a:lnTo>
                  <a:pt x="797" y="1279"/>
                </a:lnTo>
                <a:lnTo>
                  <a:pt x="915" y="1277"/>
                </a:lnTo>
                <a:lnTo>
                  <a:pt x="1000" y="1276"/>
                </a:lnTo>
                <a:lnTo>
                  <a:pt x="1030" y="1275"/>
                </a:lnTo>
                <a:lnTo>
                  <a:pt x="1044" y="1273"/>
                </a:lnTo>
                <a:lnTo>
                  <a:pt x="1044" y="1273"/>
                </a:lnTo>
                <a:lnTo>
                  <a:pt x="1049" y="1270"/>
                </a:lnTo>
                <a:lnTo>
                  <a:pt x="1057" y="1262"/>
                </a:lnTo>
                <a:lnTo>
                  <a:pt x="1064" y="1252"/>
                </a:lnTo>
                <a:lnTo>
                  <a:pt x="1072" y="1238"/>
                </a:lnTo>
                <a:lnTo>
                  <a:pt x="1089" y="1207"/>
                </a:lnTo>
                <a:lnTo>
                  <a:pt x="1105" y="1172"/>
                </a:lnTo>
                <a:lnTo>
                  <a:pt x="1105" y="1172"/>
                </a:lnTo>
                <a:lnTo>
                  <a:pt x="1107" y="1164"/>
                </a:lnTo>
                <a:lnTo>
                  <a:pt x="1110" y="1153"/>
                </a:lnTo>
                <a:lnTo>
                  <a:pt x="1110" y="1142"/>
                </a:lnTo>
                <a:lnTo>
                  <a:pt x="1110" y="1131"/>
                </a:lnTo>
                <a:lnTo>
                  <a:pt x="1108" y="1107"/>
                </a:lnTo>
                <a:lnTo>
                  <a:pt x="1103" y="1084"/>
                </a:lnTo>
                <a:lnTo>
                  <a:pt x="1098" y="1062"/>
                </a:lnTo>
                <a:lnTo>
                  <a:pt x="1094" y="1044"/>
                </a:lnTo>
                <a:lnTo>
                  <a:pt x="1091" y="1031"/>
                </a:lnTo>
                <a:lnTo>
                  <a:pt x="1089" y="1026"/>
                </a:lnTo>
                <a:lnTo>
                  <a:pt x="1089" y="1026"/>
                </a:lnTo>
                <a:lnTo>
                  <a:pt x="1088" y="1013"/>
                </a:lnTo>
                <a:lnTo>
                  <a:pt x="1084" y="984"/>
                </a:lnTo>
                <a:lnTo>
                  <a:pt x="1081" y="947"/>
                </a:lnTo>
                <a:lnTo>
                  <a:pt x="1079" y="929"/>
                </a:lnTo>
                <a:lnTo>
                  <a:pt x="1079" y="910"/>
                </a:lnTo>
                <a:lnTo>
                  <a:pt x="1079" y="910"/>
                </a:lnTo>
                <a:lnTo>
                  <a:pt x="1083" y="881"/>
                </a:lnTo>
                <a:lnTo>
                  <a:pt x="1092" y="834"/>
                </a:lnTo>
                <a:lnTo>
                  <a:pt x="1117" y="707"/>
                </a:lnTo>
                <a:lnTo>
                  <a:pt x="1142" y="580"/>
                </a:lnTo>
                <a:lnTo>
                  <a:pt x="1151" y="529"/>
                </a:lnTo>
                <a:lnTo>
                  <a:pt x="1154" y="509"/>
                </a:lnTo>
                <a:lnTo>
                  <a:pt x="1155" y="495"/>
                </a:lnTo>
                <a:lnTo>
                  <a:pt x="1155" y="495"/>
                </a:lnTo>
                <a:lnTo>
                  <a:pt x="1156" y="455"/>
                </a:lnTo>
                <a:lnTo>
                  <a:pt x="1156" y="422"/>
                </a:lnTo>
                <a:lnTo>
                  <a:pt x="1154" y="392"/>
                </a:lnTo>
                <a:lnTo>
                  <a:pt x="1150" y="359"/>
                </a:lnTo>
                <a:lnTo>
                  <a:pt x="1150" y="359"/>
                </a:lnTo>
                <a:lnTo>
                  <a:pt x="1149" y="340"/>
                </a:lnTo>
                <a:lnTo>
                  <a:pt x="1150" y="321"/>
                </a:lnTo>
                <a:lnTo>
                  <a:pt x="1155" y="285"/>
                </a:lnTo>
                <a:lnTo>
                  <a:pt x="1158" y="270"/>
                </a:lnTo>
                <a:lnTo>
                  <a:pt x="1156" y="258"/>
                </a:lnTo>
                <a:lnTo>
                  <a:pt x="1155" y="253"/>
                </a:lnTo>
                <a:lnTo>
                  <a:pt x="1152" y="249"/>
                </a:lnTo>
                <a:lnTo>
                  <a:pt x="1150" y="245"/>
                </a:lnTo>
                <a:lnTo>
                  <a:pt x="1145" y="242"/>
                </a:lnTo>
                <a:lnTo>
                  <a:pt x="1145" y="242"/>
                </a:lnTo>
                <a:lnTo>
                  <a:pt x="1136" y="240"/>
                </a:lnTo>
                <a:lnTo>
                  <a:pt x="1129" y="240"/>
                </a:lnTo>
                <a:lnTo>
                  <a:pt x="1122" y="242"/>
                </a:lnTo>
                <a:lnTo>
                  <a:pt x="1116" y="246"/>
                </a:lnTo>
                <a:lnTo>
                  <a:pt x="1110" y="250"/>
                </a:lnTo>
                <a:lnTo>
                  <a:pt x="1101" y="255"/>
                </a:lnTo>
                <a:lnTo>
                  <a:pt x="1089" y="259"/>
                </a:lnTo>
                <a:lnTo>
                  <a:pt x="1074" y="263"/>
                </a:lnTo>
                <a:lnTo>
                  <a:pt x="1074" y="263"/>
                </a:lnTo>
                <a:lnTo>
                  <a:pt x="1038" y="268"/>
                </a:lnTo>
                <a:lnTo>
                  <a:pt x="1001" y="273"/>
                </a:lnTo>
                <a:lnTo>
                  <a:pt x="983" y="275"/>
                </a:lnTo>
                <a:lnTo>
                  <a:pt x="968" y="279"/>
                </a:lnTo>
                <a:lnTo>
                  <a:pt x="957" y="283"/>
                </a:lnTo>
                <a:lnTo>
                  <a:pt x="948" y="288"/>
                </a:lnTo>
                <a:lnTo>
                  <a:pt x="948" y="288"/>
                </a:lnTo>
                <a:lnTo>
                  <a:pt x="944" y="292"/>
                </a:lnTo>
                <a:lnTo>
                  <a:pt x="942" y="297"/>
                </a:lnTo>
                <a:lnTo>
                  <a:pt x="936" y="311"/>
                </a:lnTo>
                <a:lnTo>
                  <a:pt x="932" y="330"/>
                </a:lnTo>
                <a:lnTo>
                  <a:pt x="927" y="351"/>
                </a:lnTo>
                <a:lnTo>
                  <a:pt x="923" y="374"/>
                </a:lnTo>
                <a:lnTo>
                  <a:pt x="920" y="398"/>
                </a:lnTo>
                <a:lnTo>
                  <a:pt x="919" y="422"/>
                </a:lnTo>
                <a:lnTo>
                  <a:pt x="918" y="445"/>
                </a:lnTo>
                <a:lnTo>
                  <a:pt x="918" y="445"/>
                </a:lnTo>
                <a:lnTo>
                  <a:pt x="918" y="469"/>
                </a:lnTo>
                <a:lnTo>
                  <a:pt x="919" y="498"/>
                </a:lnTo>
                <a:lnTo>
                  <a:pt x="920" y="566"/>
                </a:lnTo>
                <a:lnTo>
                  <a:pt x="920" y="601"/>
                </a:lnTo>
                <a:lnTo>
                  <a:pt x="920" y="637"/>
                </a:lnTo>
                <a:lnTo>
                  <a:pt x="918" y="668"/>
                </a:lnTo>
                <a:lnTo>
                  <a:pt x="915" y="683"/>
                </a:lnTo>
                <a:lnTo>
                  <a:pt x="913" y="697"/>
                </a:lnTo>
                <a:lnTo>
                  <a:pt x="913" y="697"/>
                </a:lnTo>
                <a:lnTo>
                  <a:pt x="909" y="711"/>
                </a:lnTo>
                <a:lnTo>
                  <a:pt x="905" y="725"/>
                </a:lnTo>
                <a:lnTo>
                  <a:pt x="894" y="754"/>
                </a:lnTo>
                <a:lnTo>
                  <a:pt x="880" y="783"/>
                </a:lnTo>
                <a:lnTo>
                  <a:pt x="867" y="812"/>
                </a:lnTo>
                <a:lnTo>
                  <a:pt x="842" y="857"/>
                </a:lnTo>
                <a:lnTo>
                  <a:pt x="832" y="874"/>
                </a:lnTo>
                <a:lnTo>
                  <a:pt x="832" y="874"/>
                </a:lnTo>
                <a:lnTo>
                  <a:pt x="816" y="733"/>
                </a:lnTo>
                <a:lnTo>
                  <a:pt x="802" y="627"/>
                </a:lnTo>
                <a:lnTo>
                  <a:pt x="797" y="586"/>
                </a:lnTo>
                <a:lnTo>
                  <a:pt x="792" y="561"/>
                </a:lnTo>
                <a:lnTo>
                  <a:pt x="792" y="561"/>
                </a:lnTo>
                <a:lnTo>
                  <a:pt x="772" y="485"/>
                </a:lnTo>
                <a:lnTo>
                  <a:pt x="760" y="451"/>
                </a:lnTo>
                <a:lnTo>
                  <a:pt x="755" y="437"/>
                </a:lnTo>
                <a:lnTo>
                  <a:pt x="751" y="429"/>
                </a:lnTo>
                <a:lnTo>
                  <a:pt x="751" y="429"/>
                </a:lnTo>
                <a:lnTo>
                  <a:pt x="745" y="422"/>
                </a:lnTo>
                <a:lnTo>
                  <a:pt x="734" y="413"/>
                </a:lnTo>
                <a:lnTo>
                  <a:pt x="705" y="389"/>
                </a:lnTo>
                <a:lnTo>
                  <a:pt x="666" y="359"/>
                </a:lnTo>
                <a:lnTo>
                  <a:pt x="661" y="333"/>
                </a:lnTo>
                <a:lnTo>
                  <a:pt x="635" y="328"/>
                </a:lnTo>
                <a:lnTo>
                  <a:pt x="630" y="308"/>
                </a:lnTo>
                <a:lnTo>
                  <a:pt x="640" y="258"/>
                </a:lnTo>
                <a:lnTo>
                  <a:pt x="661" y="222"/>
                </a:lnTo>
                <a:lnTo>
                  <a:pt x="661" y="222"/>
                </a:lnTo>
                <a:lnTo>
                  <a:pt x="662" y="207"/>
                </a:lnTo>
                <a:lnTo>
                  <a:pt x="662" y="189"/>
                </a:lnTo>
                <a:lnTo>
                  <a:pt x="662" y="169"/>
                </a:lnTo>
                <a:lnTo>
                  <a:pt x="661" y="146"/>
                </a:lnTo>
                <a:lnTo>
                  <a:pt x="658" y="122"/>
                </a:lnTo>
                <a:lnTo>
                  <a:pt x="653" y="100"/>
                </a:lnTo>
                <a:lnTo>
                  <a:pt x="649" y="90"/>
                </a:lnTo>
                <a:lnTo>
                  <a:pt x="645" y="81"/>
                </a:lnTo>
                <a:lnTo>
                  <a:pt x="645" y="81"/>
                </a:lnTo>
                <a:lnTo>
                  <a:pt x="630" y="54"/>
                </a:lnTo>
                <a:lnTo>
                  <a:pt x="625" y="45"/>
                </a:lnTo>
                <a:lnTo>
                  <a:pt x="621" y="39"/>
                </a:lnTo>
                <a:lnTo>
                  <a:pt x="616" y="35"/>
                </a:lnTo>
                <a:lnTo>
                  <a:pt x="611" y="31"/>
                </a:lnTo>
                <a:lnTo>
                  <a:pt x="600" y="25"/>
                </a:lnTo>
                <a:lnTo>
                  <a:pt x="600" y="25"/>
                </a:lnTo>
                <a:lnTo>
                  <a:pt x="592" y="23"/>
                </a:lnTo>
                <a:lnTo>
                  <a:pt x="584" y="20"/>
                </a:lnTo>
                <a:lnTo>
                  <a:pt x="574" y="19"/>
                </a:lnTo>
                <a:lnTo>
                  <a:pt x="565" y="19"/>
                </a:lnTo>
                <a:lnTo>
                  <a:pt x="551" y="19"/>
                </a:lnTo>
                <a:lnTo>
                  <a:pt x="544" y="20"/>
                </a:lnTo>
                <a:lnTo>
                  <a:pt x="544" y="20"/>
                </a:lnTo>
                <a:close/>
                <a:moveTo>
                  <a:pt x="671" y="1294"/>
                </a:moveTo>
                <a:lnTo>
                  <a:pt x="671" y="1294"/>
                </a:lnTo>
                <a:lnTo>
                  <a:pt x="685" y="1314"/>
                </a:lnTo>
                <a:lnTo>
                  <a:pt x="696" y="1329"/>
                </a:lnTo>
                <a:lnTo>
                  <a:pt x="701" y="1335"/>
                </a:lnTo>
                <a:lnTo>
                  <a:pt x="706" y="1339"/>
                </a:lnTo>
                <a:lnTo>
                  <a:pt x="706" y="1339"/>
                </a:lnTo>
                <a:lnTo>
                  <a:pt x="714" y="1343"/>
                </a:lnTo>
                <a:lnTo>
                  <a:pt x="719" y="1344"/>
                </a:lnTo>
                <a:lnTo>
                  <a:pt x="721" y="1347"/>
                </a:lnTo>
                <a:lnTo>
                  <a:pt x="721" y="1349"/>
                </a:lnTo>
                <a:lnTo>
                  <a:pt x="721" y="1349"/>
                </a:lnTo>
                <a:lnTo>
                  <a:pt x="717" y="1358"/>
                </a:lnTo>
                <a:lnTo>
                  <a:pt x="716" y="1364"/>
                </a:lnTo>
                <a:lnTo>
                  <a:pt x="711" y="1370"/>
                </a:lnTo>
                <a:lnTo>
                  <a:pt x="711" y="1370"/>
                </a:lnTo>
                <a:lnTo>
                  <a:pt x="710" y="1377"/>
                </a:lnTo>
                <a:lnTo>
                  <a:pt x="708" y="1394"/>
                </a:lnTo>
                <a:lnTo>
                  <a:pt x="705" y="1444"/>
                </a:lnTo>
                <a:lnTo>
                  <a:pt x="701" y="1516"/>
                </a:lnTo>
                <a:lnTo>
                  <a:pt x="701" y="1516"/>
                </a:lnTo>
                <a:lnTo>
                  <a:pt x="671" y="1512"/>
                </a:lnTo>
                <a:lnTo>
                  <a:pt x="603" y="1505"/>
                </a:lnTo>
                <a:lnTo>
                  <a:pt x="563" y="1501"/>
                </a:lnTo>
                <a:lnTo>
                  <a:pt x="527" y="1498"/>
                </a:lnTo>
                <a:lnTo>
                  <a:pt x="498" y="1498"/>
                </a:lnTo>
                <a:lnTo>
                  <a:pt x="486" y="1500"/>
                </a:lnTo>
                <a:lnTo>
                  <a:pt x="479" y="1501"/>
                </a:lnTo>
                <a:lnTo>
                  <a:pt x="479" y="1501"/>
                </a:lnTo>
                <a:lnTo>
                  <a:pt x="468" y="1505"/>
                </a:lnTo>
                <a:lnTo>
                  <a:pt x="459" y="1509"/>
                </a:lnTo>
                <a:lnTo>
                  <a:pt x="451" y="1514"/>
                </a:lnTo>
                <a:lnTo>
                  <a:pt x="445" y="1517"/>
                </a:lnTo>
                <a:lnTo>
                  <a:pt x="436" y="1527"/>
                </a:lnTo>
                <a:lnTo>
                  <a:pt x="428" y="1536"/>
                </a:lnTo>
                <a:lnTo>
                  <a:pt x="428" y="1536"/>
                </a:lnTo>
                <a:lnTo>
                  <a:pt x="412" y="1559"/>
                </a:lnTo>
                <a:lnTo>
                  <a:pt x="403" y="1572"/>
                </a:lnTo>
                <a:lnTo>
                  <a:pt x="403" y="1572"/>
                </a:lnTo>
                <a:lnTo>
                  <a:pt x="399" y="1572"/>
                </a:lnTo>
                <a:lnTo>
                  <a:pt x="396" y="1573"/>
                </a:lnTo>
                <a:lnTo>
                  <a:pt x="391" y="1574"/>
                </a:lnTo>
                <a:lnTo>
                  <a:pt x="386" y="1578"/>
                </a:lnTo>
                <a:lnTo>
                  <a:pt x="381" y="1583"/>
                </a:lnTo>
                <a:lnTo>
                  <a:pt x="375" y="1592"/>
                </a:lnTo>
                <a:lnTo>
                  <a:pt x="373" y="1602"/>
                </a:lnTo>
                <a:lnTo>
                  <a:pt x="373" y="1602"/>
                </a:lnTo>
                <a:lnTo>
                  <a:pt x="372" y="1615"/>
                </a:lnTo>
                <a:lnTo>
                  <a:pt x="373" y="1625"/>
                </a:lnTo>
                <a:lnTo>
                  <a:pt x="377" y="1636"/>
                </a:lnTo>
                <a:lnTo>
                  <a:pt x="381" y="1645"/>
                </a:lnTo>
                <a:lnTo>
                  <a:pt x="386" y="1653"/>
                </a:lnTo>
                <a:lnTo>
                  <a:pt x="389" y="1658"/>
                </a:lnTo>
                <a:lnTo>
                  <a:pt x="393" y="1663"/>
                </a:lnTo>
                <a:lnTo>
                  <a:pt x="393" y="1663"/>
                </a:lnTo>
                <a:lnTo>
                  <a:pt x="392" y="1668"/>
                </a:lnTo>
                <a:lnTo>
                  <a:pt x="388" y="1678"/>
                </a:lnTo>
                <a:lnTo>
                  <a:pt x="388" y="1678"/>
                </a:lnTo>
                <a:lnTo>
                  <a:pt x="387" y="1683"/>
                </a:lnTo>
                <a:lnTo>
                  <a:pt x="384" y="1689"/>
                </a:lnTo>
                <a:lnTo>
                  <a:pt x="383" y="1698"/>
                </a:lnTo>
                <a:lnTo>
                  <a:pt x="368" y="1718"/>
                </a:lnTo>
                <a:lnTo>
                  <a:pt x="358" y="1703"/>
                </a:lnTo>
                <a:lnTo>
                  <a:pt x="358" y="1703"/>
                </a:lnTo>
                <a:lnTo>
                  <a:pt x="357" y="1698"/>
                </a:lnTo>
                <a:lnTo>
                  <a:pt x="355" y="1694"/>
                </a:lnTo>
                <a:lnTo>
                  <a:pt x="357" y="1693"/>
                </a:lnTo>
                <a:lnTo>
                  <a:pt x="358" y="1693"/>
                </a:lnTo>
                <a:lnTo>
                  <a:pt x="358" y="1693"/>
                </a:lnTo>
                <a:lnTo>
                  <a:pt x="359" y="1690"/>
                </a:lnTo>
                <a:lnTo>
                  <a:pt x="359" y="1683"/>
                </a:lnTo>
                <a:lnTo>
                  <a:pt x="358" y="1655"/>
                </a:lnTo>
                <a:lnTo>
                  <a:pt x="355" y="1569"/>
                </a:lnTo>
                <a:lnTo>
                  <a:pt x="350" y="1478"/>
                </a:lnTo>
                <a:lnTo>
                  <a:pt x="348" y="1425"/>
                </a:lnTo>
                <a:lnTo>
                  <a:pt x="348" y="1425"/>
                </a:lnTo>
                <a:lnTo>
                  <a:pt x="348" y="1392"/>
                </a:lnTo>
                <a:lnTo>
                  <a:pt x="350" y="1349"/>
                </a:lnTo>
                <a:lnTo>
                  <a:pt x="353" y="1310"/>
                </a:lnTo>
                <a:lnTo>
                  <a:pt x="355" y="1299"/>
                </a:lnTo>
                <a:lnTo>
                  <a:pt x="357" y="1295"/>
                </a:lnTo>
                <a:lnTo>
                  <a:pt x="358" y="1294"/>
                </a:lnTo>
                <a:lnTo>
                  <a:pt x="358" y="1294"/>
                </a:lnTo>
                <a:lnTo>
                  <a:pt x="362" y="1295"/>
                </a:lnTo>
                <a:lnTo>
                  <a:pt x="367" y="1296"/>
                </a:lnTo>
                <a:lnTo>
                  <a:pt x="383" y="1303"/>
                </a:lnTo>
                <a:lnTo>
                  <a:pt x="402" y="1309"/>
                </a:lnTo>
                <a:lnTo>
                  <a:pt x="412" y="1311"/>
                </a:lnTo>
                <a:lnTo>
                  <a:pt x="423" y="1314"/>
                </a:lnTo>
                <a:lnTo>
                  <a:pt x="423" y="1314"/>
                </a:lnTo>
                <a:lnTo>
                  <a:pt x="437" y="1315"/>
                </a:lnTo>
                <a:lnTo>
                  <a:pt x="457" y="1314"/>
                </a:lnTo>
                <a:lnTo>
                  <a:pt x="504" y="1311"/>
                </a:lnTo>
                <a:lnTo>
                  <a:pt x="548" y="1308"/>
                </a:lnTo>
                <a:lnTo>
                  <a:pt x="575" y="1304"/>
                </a:lnTo>
                <a:lnTo>
                  <a:pt x="575" y="1304"/>
                </a:lnTo>
                <a:lnTo>
                  <a:pt x="629" y="1297"/>
                </a:lnTo>
                <a:lnTo>
                  <a:pt x="671" y="1294"/>
                </a:lnTo>
                <a:lnTo>
                  <a:pt x="671" y="1294"/>
                </a:lnTo>
                <a:close/>
                <a:moveTo>
                  <a:pt x="645" y="1541"/>
                </a:moveTo>
                <a:lnTo>
                  <a:pt x="645" y="1541"/>
                </a:lnTo>
                <a:lnTo>
                  <a:pt x="597" y="1553"/>
                </a:lnTo>
                <a:lnTo>
                  <a:pt x="562" y="1562"/>
                </a:lnTo>
                <a:lnTo>
                  <a:pt x="546" y="1567"/>
                </a:lnTo>
                <a:lnTo>
                  <a:pt x="534" y="1572"/>
                </a:lnTo>
                <a:lnTo>
                  <a:pt x="534" y="1572"/>
                </a:lnTo>
                <a:lnTo>
                  <a:pt x="513" y="1581"/>
                </a:lnTo>
                <a:lnTo>
                  <a:pt x="490" y="1589"/>
                </a:lnTo>
                <a:lnTo>
                  <a:pt x="464" y="1597"/>
                </a:lnTo>
                <a:lnTo>
                  <a:pt x="464" y="1597"/>
                </a:lnTo>
                <a:lnTo>
                  <a:pt x="464" y="1597"/>
                </a:lnTo>
                <a:lnTo>
                  <a:pt x="465" y="1594"/>
                </a:lnTo>
                <a:lnTo>
                  <a:pt x="465" y="1591"/>
                </a:lnTo>
                <a:lnTo>
                  <a:pt x="464" y="1582"/>
                </a:lnTo>
                <a:lnTo>
                  <a:pt x="464" y="1582"/>
                </a:lnTo>
                <a:lnTo>
                  <a:pt x="461" y="1573"/>
                </a:lnTo>
                <a:lnTo>
                  <a:pt x="461" y="1565"/>
                </a:lnTo>
                <a:lnTo>
                  <a:pt x="460" y="1559"/>
                </a:lnTo>
                <a:lnTo>
                  <a:pt x="459" y="1557"/>
                </a:lnTo>
                <a:lnTo>
                  <a:pt x="459" y="1557"/>
                </a:lnTo>
                <a:lnTo>
                  <a:pt x="459" y="1554"/>
                </a:lnTo>
                <a:lnTo>
                  <a:pt x="460" y="1550"/>
                </a:lnTo>
                <a:lnTo>
                  <a:pt x="465" y="1538"/>
                </a:lnTo>
                <a:lnTo>
                  <a:pt x="469" y="1531"/>
                </a:lnTo>
                <a:lnTo>
                  <a:pt x="474" y="1526"/>
                </a:lnTo>
                <a:lnTo>
                  <a:pt x="479" y="1522"/>
                </a:lnTo>
                <a:lnTo>
                  <a:pt x="484" y="1521"/>
                </a:lnTo>
                <a:lnTo>
                  <a:pt x="484" y="1521"/>
                </a:lnTo>
                <a:lnTo>
                  <a:pt x="572" y="1531"/>
                </a:lnTo>
                <a:lnTo>
                  <a:pt x="624" y="1538"/>
                </a:lnTo>
                <a:lnTo>
                  <a:pt x="640" y="1540"/>
                </a:lnTo>
                <a:lnTo>
                  <a:pt x="645" y="1541"/>
                </a:lnTo>
                <a:lnTo>
                  <a:pt x="645" y="154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985843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75713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横アングルのオフィスチェアに座る男性のシルエット</a:t>
            </a:r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CAE0931F-E08B-3160-FEA2-3216682380DB}"/>
              </a:ext>
            </a:extLst>
          </p:cNvPr>
          <p:cNvSpPr>
            <a:spLocks noEditPoints="1"/>
          </p:cNvSpPr>
          <p:nvPr/>
        </p:nvSpPr>
        <p:spPr bwMode="auto">
          <a:xfrm>
            <a:off x="1031216" y="1038226"/>
            <a:ext cx="2077138" cy="2390774"/>
          </a:xfrm>
          <a:custGeom>
            <a:avLst/>
            <a:gdLst>
              <a:gd name="T0" fmla="*/ 76 w 1457"/>
              <a:gd name="T1" fmla="*/ 81 h 1830"/>
              <a:gd name="T2" fmla="*/ 20 w 1457"/>
              <a:gd name="T3" fmla="*/ 192 h 1830"/>
              <a:gd name="T4" fmla="*/ 13 w 1457"/>
              <a:gd name="T5" fmla="*/ 266 h 1830"/>
              <a:gd name="T6" fmla="*/ 19 w 1457"/>
              <a:gd name="T7" fmla="*/ 469 h 1830"/>
              <a:gd name="T8" fmla="*/ 71 w 1457"/>
              <a:gd name="T9" fmla="*/ 637 h 1830"/>
              <a:gd name="T10" fmla="*/ 121 w 1457"/>
              <a:gd name="T11" fmla="*/ 1117 h 1830"/>
              <a:gd name="T12" fmla="*/ 167 w 1457"/>
              <a:gd name="T13" fmla="*/ 1264 h 1830"/>
              <a:gd name="T14" fmla="*/ 511 w 1457"/>
              <a:gd name="T15" fmla="*/ 1352 h 1830"/>
              <a:gd name="T16" fmla="*/ 495 w 1457"/>
              <a:gd name="T17" fmla="*/ 1496 h 1830"/>
              <a:gd name="T18" fmla="*/ 237 w 1457"/>
              <a:gd name="T19" fmla="*/ 1491 h 1830"/>
              <a:gd name="T20" fmla="*/ 160 w 1457"/>
              <a:gd name="T21" fmla="*/ 1556 h 1830"/>
              <a:gd name="T22" fmla="*/ 146 w 1457"/>
              <a:gd name="T23" fmla="*/ 1653 h 1830"/>
              <a:gd name="T24" fmla="*/ 232 w 1457"/>
              <a:gd name="T25" fmla="*/ 1638 h 1830"/>
              <a:gd name="T26" fmla="*/ 207 w 1457"/>
              <a:gd name="T27" fmla="*/ 1582 h 1830"/>
              <a:gd name="T28" fmla="*/ 254 w 1457"/>
              <a:gd name="T29" fmla="*/ 1523 h 1830"/>
              <a:gd name="T30" fmla="*/ 290 w 1457"/>
              <a:gd name="T31" fmla="*/ 1616 h 1830"/>
              <a:gd name="T32" fmla="*/ 246 w 1457"/>
              <a:gd name="T33" fmla="*/ 1707 h 1830"/>
              <a:gd name="T34" fmla="*/ 206 w 1457"/>
              <a:gd name="T35" fmla="*/ 1793 h 1830"/>
              <a:gd name="T36" fmla="*/ 273 w 1457"/>
              <a:gd name="T37" fmla="*/ 1830 h 1830"/>
              <a:gd name="T38" fmla="*/ 296 w 1457"/>
              <a:gd name="T39" fmla="*/ 1768 h 1830"/>
              <a:gd name="T40" fmla="*/ 283 w 1457"/>
              <a:gd name="T41" fmla="*/ 1714 h 1830"/>
              <a:gd name="T42" fmla="*/ 484 w 1457"/>
              <a:gd name="T43" fmla="*/ 1572 h 1830"/>
              <a:gd name="T44" fmla="*/ 594 w 1457"/>
              <a:gd name="T45" fmla="*/ 1584 h 1830"/>
              <a:gd name="T46" fmla="*/ 747 w 1457"/>
              <a:gd name="T47" fmla="*/ 1628 h 1830"/>
              <a:gd name="T48" fmla="*/ 787 w 1457"/>
              <a:gd name="T49" fmla="*/ 1728 h 1830"/>
              <a:gd name="T50" fmla="*/ 791 w 1457"/>
              <a:gd name="T51" fmla="*/ 1809 h 1830"/>
              <a:gd name="T52" fmla="*/ 857 w 1457"/>
              <a:gd name="T53" fmla="*/ 1793 h 1830"/>
              <a:gd name="T54" fmla="*/ 834 w 1457"/>
              <a:gd name="T55" fmla="*/ 1676 h 1830"/>
              <a:gd name="T56" fmla="*/ 742 w 1457"/>
              <a:gd name="T57" fmla="*/ 1567 h 1830"/>
              <a:gd name="T58" fmla="*/ 906 w 1457"/>
              <a:gd name="T59" fmla="*/ 1524 h 1830"/>
              <a:gd name="T60" fmla="*/ 928 w 1457"/>
              <a:gd name="T61" fmla="*/ 1582 h 1830"/>
              <a:gd name="T62" fmla="*/ 931 w 1457"/>
              <a:gd name="T63" fmla="*/ 1648 h 1830"/>
              <a:gd name="T64" fmla="*/ 985 w 1457"/>
              <a:gd name="T65" fmla="*/ 1647 h 1830"/>
              <a:gd name="T66" fmla="*/ 964 w 1457"/>
              <a:gd name="T67" fmla="*/ 1542 h 1830"/>
              <a:gd name="T68" fmla="*/ 880 w 1457"/>
              <a:gd name="T69" fmla="*/ 1485 h 1830"/>
              <a:gd name="T70" fmla="*/ 600 w 1457"/>
              <a:gd name="T71" fmla="*/ 1360 h 1830"/>
              <a:gd name="T72" fmla="*/ 798 w 1457"/>
              <a:gd name="T73" fmla="*/ 1294 h 1830"/>
              <a:gd name="T74" fmla="*/ 979 w 1457"/>
              <a:gd name="T75" fmla="*/ 1224 h 1830"/>
              <a:gd name="T76" fmla="*/ 1095 w 1457"/>
              <a:gd name="T77" fmla="*/ 1702 h 1830"/>
              <a:gd name="T78" fmla="*/ 1145 w 1457"/>
              <a:gd name="T79" fmla="*/ 1737 h 1830"/>
              <a:gd name="T80" fmla="*/ 1430 w 1457"/>
              <a:gd name="T81" fmla="*/ 1726 h 1830"/>
              <a:gd name="T82" fmla="*/ 1448 w 1457"/>
              <a:gd name="T83" fmla="*/ 1683 h 1830"/>
              <a:gd name="T84" fmla="*/ 1352 w 1457"/>
              <a:gd name="T85" fmla="*/ 1658 h 1830"/>
              <a:gd name="T86" fmla="*/ 1261 w 1457"/>
              <a:gd name="T87" fmla="*/ 1375 h 1830"/>
              <a:gd name="T88" fmla="*/ 1231 w 1457"/>
              <a:gd name="T89" fmla="*/ 1086 h 1830"/>
              <a:gd name="T90" fmla="*/ 1348 w 1457"/>
              <a:gd name="T91" fmla="*/ 1092 h 1830"/>
              <a:gd name="T92" fmla="*/ 1365 w 1457"/>
              <a:gd name="T93" fmla="*/ 1021 h 1830"/>
              <a:gd name="T94" fmla="*/ 1241 w 1457"/>
              <a:gd name="T95" fmla="*/ 966 h 1830"/>
              <a:gd name="T96" fmla="*/ 1162 w 1457"/>
              <a:gd name="T97" fmla="*/ 890 h 1830"/>
              <a:gd name="T98" fmla="*/ 1028 w 1457"/>
              <a:gd name="T99" fmla="*/ 767 h 1830"/>
              <a:gd name="T100" fmla="*/ 918 w 1457"/>
              <a:gd name="T101" fmla="*/ 779 h 1830"/>
              <a:gd name="T102" fmla="*/ 754 w 1457"/>
              <a:gd name="T103" fmla="*/ 694 h 1830"/>
              <a:gd name="T104" fmla="*/ 590 w 1457"/>
              <a:gd name="T105" fmla="*/ 657 h 1830"/>
              <a:gd name="T106" fmla="*/ 501 w 1457"/>
              <a:gd name="T107" fmla="*/ 496 h 1830"/>
              <a:gd name="T108" fmla="*/ 404 w 1457"/>
              <a:gd name="T109" fmla="*/ 390 h 1830"/>
              <a:gd name="T110" fmla="*/ 407 w 1457"/>
              <a:gd name="T111" fmla="*/ 310 h 1830"/>
              <a:gd name="T112" fmla="*/ 392 w 1457"/>
              <a:gd name="T113" fmla="*/ 162 h 1830"/>
              <a:gd name="T114" fmla="*/ 366 w 1457"/>
              <a:gd name="T115" fmla="*/ 108 h 1830"/>
              <a:gd name="T116" fmla="*/ 363 w 1457"/>
              <a:gd name="T117" fmla="*/ 61 h 1830"/>
              <a:gd name="T118" fmla="*/ 223 w 1457"/>
              <a:gd name="T119" fmla="*/ 0 h 1830"/>
              <a:gd name="T120" fmla="*/ 146 w 1457"/>
              <a:gd name="T121" fmla="*/ 31 h 1830"/>
              <a:gd name="T122" fmla="*/ 695 w 1457"/>
              <a:gd name="T123" fmla="*/ 850 h 18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457" h="1830">
                <a:moveTo>
                  <a:pt x="146" y="31"/>
                </a:moveTo>
                <a:lnTo>
                  <a:pt x="146" y="31"/>
                </a:lnTo>
                <a:lnTo>
                  <a:pt x="124" y="36"/>
                </a:lnTo>
                <a:lnTo>
                  <a:pt x="106" y="41"/>
                </a:lnTo>
                <a:lnTo>
                  <a:pt x="100" y="43"/>
                </a:lnTo>
                <a:lnTo>
                  <a:pt x="96" y="46"/>
                </a:lnTo>
                <a:lnTo>
                  <a:pt x="96" y="46"/>
                </a:lnTo>
                <a:lnTo>
                  <a:pt x="91" y="52"/>
                </a:lnTo>
                <a:lnTo>
                  <a:pt x="85" y="64"/>
                </a:lnTo>
                <a:lnTo>
                  <a:pt x="76" y="81"/>
                </a:lnTo>
                <a:lnTo>
                  <a:pt x="76" y="81"/>
                </a:lnTo>
                <a:lnTo>
                  <a:pt x="74" y="93"/>
                </a:lnTo>
                <a:lnTo>
                  <a:pt x="73" y="110"/>
                </a:lnTo>
                <a:lnTo>
                  <a:pt x="72" y="129"/>
                </a:lnTo>
                <a:lnTo>
                  <a:pt x="72" y="134"/>
                </a:lnTo>
                <a:lnTo>
                  <a:pt x="71" y="137"/>
                </a:lnTo>
                <a:lnTo>
                  <a:pt x="71" y="137"/>
                </a:lnTo>
                <a:lnTo>
                  <a:pt x="71" y="139"/>
                </a:lnTo>
                <a:lnTo>
                  <a:pt x="71" y="146"/>
                </a:lnTo>
                <a:lnTo>
                  <a:pt x="74" y="167"/>
                </a:lnTo>
                <a:lnTo>
                  <a:pt x="81" y="198"/>
                </a:lnTo>
                <a:lnTo>
                  <a:pt x="20" y="192"/>
                </a:lnTo>
                <a:lnTo>
                  <a:pt x="20" y="192"/>
                </a:lnTo>
                <a:lnTo>
                  <a:pt x="16" y="195"/>
                </a:lnTo>
                <a:lnTo>
                  <a:pt x="9" y="200"/>
                </a:lnTo>
                <a:lnTo>
                  <a:pt x="5" y="205"/>
                </a:lnTo>
                <a:lnTo>
                  <a:pt x="3" y="210"/>
                </a:lnTo>
                <a:lnTo>
                  <a:pt x="0" y="216"/>
                </a:lnTo>
                <a:lnTo>
                  <a:pt x="0" y="223"/>
                </a:lnTo>
                <a:lnTo>
                  <a:pt x="0" y="223"/>
                </a:lnTo>
                <a:lnTo>
                  <a:pt x="1" y="230"/>
                </a:lnTo>
                <a:lnTo>
                  <a:pt x="5" y="240"/>
                </a:lnTo>
                <a:lnTo>
                  <a:pt x="13" y="266"/>
                </a:lnTo>
                <a:lnTo>
                  <a:pt x="16" y="280"/>
                </a:lnTo>
                <a:lnTo>
                  <a:pt x="19" y="295"/>
                </a:lnTo>
                <a:lnTo>
                  <a:pt x="20" y="311"/>
                </a:lnTo>
                <a:lnTo>
                  <a:pt x="20" y="329"/>
                </a:lnTo>
                <a:lnTo>
                  <a:pt x="20" y="329"/>
                </a:lnTo>
                <a:lnTo>
                  <a:pt x="18" y="366"/>
                </a:lnTo>
                <a:lnTo>
                  <a:pt x="16" y="401"/>
                </a:lnTo>
                <a:lnTo>
                  <a:pt x="15" y="450"/>
                </a:lnTo>
                <a:lnTo>
                  <a:pt x="15" y="450"/>
                </a:lnTo>
                <a:lnTo>
                  <a:pt x="16" y="458"/>
                </a:lnTo>
                <a:lnTo>
                  <a:pt x="19" y="469"/>
                </a:lnTo>
                <a:lnTo>
                  <a:pt x="25" y="497"/>
                </a:lnTo>
                <a:lnTo>
                  <a:pt x="33" y="522"/>
                </a:lnTo>
                <a:lnTo>
                  <a:pt x="35" y="531"/>
                </a:lnTo>
                <a:lnTo>
                  <a:pt x="35" y="536"/>
                </a:lnTo>
                <a:lnTo>
                  <a:pt x="35" y="536"/>
                </a:lnTo>
                <a:lnTo>
                  <a:pt x="37" y="542"/>
                </a:lnTo>
                <a:lnTo>
                  <a:pt x="40" y="554"/>
                </a:lnTo>
                <a:lnTo>
                  <a:pt x="53" y="584"/>
                </a:lnTo>
                <a:lnTo>
                  <a:pt x="66" y="617"/>
                </a:lnTo>
                <a:lnTo>
                  <a:pt x="69" y="630"/>
                </a:lnTo>
                <a:lnTo>
                  <a:pt x="71" y="637"/>
                </a:lnTo>
                <a:lnTo>
                  <a:pt x="71" y="637"/>
                </a:lnTo>
                <a:lnTo>
                  <a:pt x="73" y="650"/>
                </a:lnTo>
                <a:lnTo>
                  <a:pt x="81" y="676"/>
                </a:lnTo>
                <a:lnTo>
                  <a:pt x="103" y="752"/>
                </a:lnTo>
                <a:lnTo>
                  <a:pt x="126" y="831"/>
                </a:lnTo>
                <a:lnTo>
                  <a:pt x="134" y="858"/>
                </a:lnTo>
                <a:lnTo>
                  <a:pt x="136" y="868"/>
                </a:lnTo>
                <a:lnTo>
                  <a:pt x="136" y="875"/>
                </a:lnTo>
                <a:lnTo>
                  <a:pt x="136" y="875"/>
                </a:lnTo>
                <a:lnTo>
                  <a:pt x="127" y="1021"/>
                </a:lnTo>
                <a:lnTo>
                  <a:pt x="121" y="1117"/>
                </a:lnTo>
                <a:lnTo>
                  <a:pt x="116" y="1173"/>
                </a:lnTo>
                <a:lnTo>
                  <a:pt x="116" y="1173"/>
                </a:lnTo>
                <a:lnTo>
                  <a:pt x="116" y="1184"/>
                </a:lnTo>
                <a:lnTo>
                  <a:pt x="119" y="1197"/>
                </a:lnTo>
                <a:lnTo>
                  <a:pt x="124" y="1210"/>
                </a:lnTo>
                <a:lnTo>
                  <a:pt x="131" y="1224"/>
                </a:lnTo>
                <a:lnTo>
                  <a:pt x="139" y="1236"/>
                </a:lnTo>
                <a:lnTo>
                  <a:pt x="148" y="1248"/>
                </a:lnTo>
                <a:lnTo>
                  <a:pt x="158" y="1256"/>
                </a:lnTo>
                <a:lnTo>
                  <a:pt x="167" y="1264"/>
                </a:lnTo>
                <a:lnTo>
                  <a:pt x="167" y="1264"/>
                </a:lnTo>
                <a:lnTo>
                  <a:pt x="174" y="1266"/>
                </a:lnTo>
                <a:lnTo>
                  <a:pt x="188" y="1269"/>
                </a:lnTo>
                <a:lnTo>
                  <a:pt x="231" y="1274"/>
                </a:lnTo>
                <a:lnTo>
                  <a:pt x="288" y="1279"/>
                </a:lnTo>
                <a:lnTo>
                  <a:pt x="349" y="1282"/>
                </a:lnTo>
                <a:lnTo>
                  <a:pt x="464" y="1288"/>
                </a:lnTo>
                <a:lnTo>
                  <a:pt x="515" y="1289"/>
                </a:lnTo>
                <a:lnTo>
                  <a:pt x="515" y="1345"/>
                </a:lnTo>
                <a:lnTo>
                  <a:pt x="515" y="1345"/>
                </a:lnTo>
                <a:lnTo>
                  <a:pt x="513" y="1350"/>
                </a:lnTo>
                <a:lnTo>
                  <a:pt x="511" y="1352"/>
                </a:lnTo>
                <a:lnTo>
                  <a:pt x="510" y="1355"/>
                </a:lnTo>
                <a:lnTo>
                  <a:pt x="510" y="1355"/>
                </a:lnTo>
                <a:lnTo>
                  <a:pt x="508" y="1361"/>
                </a:lnTo>
                <a:lnTo>
                  <a:pt x="508" y="1376"/>
                </a:lnTo>
                <a:lnTo>
                  <a:pt x="506" y="1421"/>
                </a:lnTo>
                <a:lnTo>
                  <a:pt x="505" y="1486"/>
                </a:lnTo>
                <a:lnTo>
                  <a:pt x="505" y="1486"/>
                </a:lnTo>
                <a:lnTo>
                  <a:pt x="501" y="1493"/>
                </a:lnTo>
                <a:lnTo>
                  <a:pt x="497" y="1496"/>
                </a:lnTo>
                <a:lnTo>
                  <a:pt x="496" y="1496"/>
                </a:lnTo>
                <a:lnTo>
                  <a:pt x="495" y="1496"/>
                </a:lnTo>
                <a:lnTo>
                  <a:pt x="495" y="1496"/>
                </a:lnTo>
                <a:lnTo>
                  <a:pt x="492" y="1495"/>
                </a:lnTo>
                <a:lnTo>
                  <a:pt x="484" y="1495"/>
                </a:lnTo>
                <a:lnTo>
                  <a:pt x="464" y="1496"/>
                </a:lnTo>
                <a:lnTo>
                  <a:pt x="442" y="1496"/>
                </a:lnTo>
                <a:lnTo>
                  <a:pt x="424" y="1496"/>
                </a:lnTo>
                <a:lnTo>
                  <a:pt x="424" y="1496"/>
                </a:lnTo>
                <a:lnTo>
                  <a:pt x="331" y="1493"/>
                </a:lnTo>
                <a:lnTo>
                  <a:pt x="271" y="1491"/>
                </a:lnTo>
                <a:lnTo>
                  <a:pt x="250" y="1491"/>
                </a:lnTo>
                <a:lnTo>
                  <a:pt x="237" y="1491"/>
                </a:lnTo>
                <a:lnTo>
                  <a:pt x="237" y="1491"/>
                </a:lnTo>
                <a:lnTo>
                  <a:pt x="223" y="1495"/>
                </a:lnTo>
                <a:lnTo>
                  <a:pt x="207" y="1501"/>
                </a:lnTo>
                <a:lnTo>
                  <a:pt x="194" y="1508"/>
                </a:lnTo>
                <a:lnTo>
                  <a:pt x="187" y="1512"/>
                </a:lnTo>
                <a:lnTo>
                  <a:pt x="187" y="1512"/>
                </a:lnTo>
                <a:lnTo>
                  <a:pt x="177" y="1526"/>
                </a:lnTo>
                <a:lnTo>
                  <a:pt x="170" y="1534"/>
                </a:lnTo>
                <a:lnTo>
                  <a:pt x="167" y="1542"/>
                </a:lnTo>
                <a:lnTo>
                  <a:pt x="167" y="1542"/>
                </a:lnTo>
                <a:lnTo>
                  <a:pt x="160" y="1556"/>
                </a:lnTo>
                <a:lnTo>
                  <a:pt x="151" y="1572"/>
                </a:lnTo>
                <a:lnTo>
                  <a:pt x="151" y="1572"/>
                </a:lnTo>
                <a:lnTo>
                  <a:pt x="145" y="1587"/>
                </a:lnTo>
                <a:lnTo>
                  <a:pt x="143" y="1599"/>
                </a:lnTo>
                <a:lnTo>
                  <a:pt x="140" y="1610"/>
                </a:lnTo>
                <a:lnTo>
                  <a:pt x="138" y="1624"/>
                </a:lnTo>
                <a:lnTo>
                  <a:pt x="138" y="1635"/>
                </a:lnTo>
                <a:lnTo>
                  <a:pt x="139" y="1640"/>
                </a:lnTo>
                <a:lnTo>
                  <a:pt x="140" y="1646"/>
                </a:lnTo>
                <a:lnTo>
                  <a:pt x="143" y="1649"/>
                </a:lnTo>
                <a:lnTo>
                  <a:pt x="146" y="1653"/>
                </a:lnTo>
                <a:lnTo>
                  <a:pt x="146" y="1653"/>
                </a:lnTo>
                <a:lnTo>
                  <a:pt x="160" y="1663"/>
                </a:lnTo>
                <a:lnTo>
                  <a:pt x="168" y="1667"/>
                </a:lnTo>
                <a:lnTo>
                  <a:pt x="174" y="1670"/>
                </a:lnTo>
                <a:lnTo>
                  <a:pt x="180" y="1671"/>
                </a:lnTo>
                <a:lnTo>
                  <a:pt x="188" y="1670"/>
                </a:lnTo>
                <a:lnTo>
                  <a:pt x="194" y="1668"/>
                </a:lnTo>
                <a:lnTo>
                  <a:pt x="202" y="1663"/>
                </a:lnTo>
                <a:lnTo>
                  <a:pt x="202" y="1663"/>
                </a:lnTo>
                <a:lnTo>
                  <a:pt x="217" y="1651"/>
                </a:lnTo>
                <a:lnTo>
                  <a:pt x="232" y="1638"/>
                </a:lnTo>
                <a:lnTo>
                  <a:pt x="237" y="1633"/>
                </a:lnTo>
                <a:lnTo>
                  <a:pt x="241" y="1627"/>
                </a:lnTo>
                <a:lnTo>
                  <a:pt x="242" y="1622"/>
                </a:lnTo>
                <a:lnTo>
                  <a:pt x="242" y="1618"/>
                </a:lnTo>
                <a:lnTo>
                  <a:pt x="242" y="1618"/>
                </a:lnTo>
                <a:lnTo>
                  <a:pt x="240" y="1614"/>
                </a:lnTo>
                <a:lnTo>
                  <a:pt x="236" y="1609"/>
                </a:lnTo>
                <a:lnTo>
                  <a:pt x="225" y="1599"/>
                </a:lnTo>
                <a:lnTo>
                  <a:pt x="214" y="1590"/>
                </a:lnTo>
                <a:lnTo>
                  <a:pt x="207" y="1582"/>
                </a:lnTo>
                <a:lnTo>
                  <a:pt x="207" y="1582"/>
                </a:lnTo>
                <a:lnTo>
                  <a:pt x="204" y="1580"/>
                </a:lnTo>
                <a:lnTo>
                  <a:pt x="201" y="1577"/>
                </a:lnTo>
                <a:lnTo>
                  <a:pt x="192" y="1574"/>
                </a:lnTo>
                <a:lnTo>
                  <a:pt x="184" y="1570"/>
                </a:lnTo>
                <a:lnTo>
                  <a:pt x="182" y="1568"/>
                </a:lnTo>
                <a:lnTo>
                  <a:pt x="182" y="1567"/>
                </a:lnTo>
                <a:lnTo>
                  <a:pt x="182" y="1567"/>
                </a:lnTo>
                <a:lnTo>
                  <a:pt x="202" y="1522"/>
                </a:lnTo>
                <a:lnTo>
                  <a:pt x="202" y="1522"/>
                </a:lnTo>
                <a:lnTo>
                  <a:pt x="232" y="1523"/>
                </a:lnTo>
                <a:lnTo>
                  <a:pt x="254" y="1523"/>
                </a:lnTo>
                <a:lnTo>
                  <a:pt x="260" y="1523"/>
                </a:lnTo>
                <a:lnTo>
                  <a:pt x="262" y="1522"/>
                </a:lnTo>
                <a:lnTo>
                  <a:pt x="262" y="1522"/>
                </a:lnTo>
                <a:lnTo>
                  <a:pt x="270" y="1522"/>
                </a:lnTo>
                <a:lnTo>
                  <a:pt x="289" y="1524"/>
                </a:lnTo>
                <a:lnTo>
                  <a:pt x="348" y="1531"/>
                </a:lnTo>
                <a:lnTo>
                  <a:pt x="434" y="1542"/>
                </a:lnTo>
                <a:lnTo>
                  <a:pt x="434" y="1542"/>
                </a:lnTo>
                <a:lnTo>
                  <a:pt x="361" y="1579"/>
                </a:lnTo>
                <a:lnTo>
                  <a:pt x="308" y="1606"/>
                </a:lnTo>
                <a:lnTo>
                  <a:pt x="290" y="1616"/>
                </a:lnTo>
                <a:lnTo>
                  <a:pt x="283" y="1623"/>
                </a:lnTo>
                <a:lnTo>
                  <a:pt x="283" y="1623"/>
                </a:lnTo>
                <a:lnTo>
                  <a:pt x="280" y="1629"/>
                </a:lnTo>
                <a:lnTo>
                  <a:pt x="279" y="1634"/>
                </a:lnTo>
                <a:lnTo>
                  <a:pt x="278" y="1643"/>
                </a:lnTo>
                <a:lnTo>
                  <a:pt x="278" y="1643"/>
                </a:lnTo>
                <a:lnTo>
                  <a:pt x="271" y="1657"/>
                </a:lnTo>
                <a:lnTo>
                  <a:pt x="262" y="1673"/>
                </a:lnTo>
                <a:lnTo>
                  <a:pt x="262" y="1673"/>
                </a:lnTo>
                <a:lnTo>
                  <a:pt x="252" y="1695"/>
                </a:lnTo>
                <a:lnTo>
                  <a:pt x="246" y="1707"/>
                </a:lnTo>
                <a:lnTo>
                  <a:pt x="242" y="1719"/>
                </a:lnTo>
                <a:lnTo>
                  <a:pt x="242" y="1719"/>
                </a:lnTo>
                <a:lnTo>
                  <a:pt x="240" y="1726"/>
                </a:lnTo>
                <a:lnTo>
                  <a:pt x="235" y="1733"/>
                </a:lnTo>
                <a:lnTo>
                  <a:pt x="227" y="1743"/>
                </a:lnTo>
                <a:lnTo>
                  <a:pt x="217" y="1759"/>
                </a:lnTo>
                <a:lnTo>
                  <a:pt x="217" y="1759"/>
                </a:lnTo>
                <a:lnTo>
                  <a:pt x="212" y="1769"/>
                </a:lnTo>
                <a:lnTo>
                  <a:pt x="208" y="1778"/>
                </a:lnTo>
                <a:lnTo>
                  <a:pt x="207" y="1786"/>
                </a:lnTo>
                <a:lnTo>
                  <a:pt x="206" y="1793"/>
                </a:lnTo>
                <a:lnTo>
                  <a:pt x="206" y="1800"/>
                </a:lnTo>
                <a:lnTo>
                  <a:pt x="207" y="1806"/>
                </a:lnTo>
                <a:lnTo>
                  <a:pt x="209" y="1811"/>
                </a:lnTo>
                <a:lnTo>
                  <a:pt x="212" y="1815"/>
                </a:lnTo>
                <a:lnTo>
                  <a:pt x="212" y="1815"/>
                </a:lnTo>
                <a:lnTo>
                  <a:pt x="217" y="1819"/>
                </a:lnTo>
                <a:lnTo>
                  <a:pt x="226" y="1822"/>
                </a:lnTo>
                <a:lnTo>
                  <a:pt x="237" y="1826"/>
                </a:lnTo>
                <a:lnTo>
                  <a:pt x="250" y="1829"/>
                </a:lnTo>
                <a:lnTo>
                  <a:pt x="261" y="1830"/>
                </a:lnTo>
                <a:lnTo>
                  <a:pt x="273" y="1830"/>
                </a:lnTo>
                <a:lnTo>
                  <a:pt x="281" y="1829"/>
                </a:lnTo>
                <a:lnTo>
                  <a:pt x="285" y="1827"/>
                </a:lnTo>
                <a:lnTo>
                  <a:pt x="288" y="1825"/>
                </a:lnTo>
                <a:lnTo>
                  <a:pt x="288" y="1825"/>
                </a:lnTo>
                <a:lnTo>
                  <a:pt x="291" y="1820"/>
                </a:lnTo>
                <a:lnTo>
                  <a:pt x="294" y="1814"/>
                </a:lnTo>
                <a:lnTo>
                  <a:pt x="296" y="1798"/>
                </a:lnTo>
                <a:lnTo>
                  <a:pt x="298" y="1785"/>
                </a:lnTo>
                <a:lnTo>
                  <a:pt x="298" y="1774"/>
                </a:lnTo>
                <a:lnTo>
                  <a:pt x="298" y="1774"/>
                </a:lnTo>
                <a:lnTo>
                  <a:pt x="296" y="1768"/>
                </a:lnTo>
                <a:lnTo>
                  <a:pt x="293" y="1763"/>
                </a:lnTo>
                <a:lnTo>
                  <a:pt x="288" y="1754"/>
                </a:lnTo>
                <a:lnTo>
                  <a:pt x="288" y="1754"/>
                </a:lnTo>
                <a:lnTo>
                  <a:pt x="286" y="1748"/>
                </a:lnTo>
                <a:lnTo>
                  <a:pt x="285" y="1740"/>
                </a:lnTo>
                <a:lnTo>
                  <a:pt x="283" y="1729"/>
                </a:lnTo>
                <a:lnTo>
                  <a:pt x="283" y="1729"/>
                </a:lnTo>
                <a:lnTo>
                  <a:pt x="283" y="1726"/>
                </a:lnTo>
                <a:lnTo>
                  <a:pt x="283" y="1723"/>
                </a:lnTo>
                <a:lnTo>
                  <a:pt x="283" y="1714"/>
                </a:lnTo>
                <a:lnTo>
                  <a:pt x="283" y="1714"/>
                </a:lnTo>
                <a:lnTo>
                  <a:pt x="285" y="1709"/>
                </a:lnTo>
                <a:lnTo>
                  <a:pt x="291" y="1700"/>
                </a:lnTo>
                <a:lnTo>
                  <a:pt x="310" y="1672"/>
                </a:lnTo>
                <a:lnTo>
                  <a:pt x="329" y="1646"/>
                </a:lnTo>
                <a:lnTo>
                  <a:pt x="338" y="1633"/>
                </a:lnTo>
                <a:lnTo>
                  <a:pt x="338" y="1633"/>
                </a:lnTo>
                <a:lnTo>
                  <a:pt x="344" y="1629"/>
                </a:lnTo>
                <a:lnTo>
                  <a:pt x="361" y="1623"/>
                </a:lnTo>
                <a:lnTo>
                  <a:pt x="411" y="1601"/>
                </a:lnTo>
                <a:lnTo>
                  <a:pt x="484" y="1572"/>
                </a:lnTo>
                <a:lnTo>
                  <a:pt x="484" y="1572"/>
                </a:lnTo>
                <a:lnTo>
                  <a:pt x="489" y="1575"/>
                </a:lnTo>
                <a:lnTo>
                  <a:pt x="505" y="1581"/>
                </a:lnTo>
                <a:lnTo>
                  <a:pt x="525" y="1587"/>
                </a:lnTo>
                <a:lnTo>
                  <a:pt x="537" y="1590"/>
                </a:lnTo>
                <a:lnTo>
                  <a:pt x="550" y="1592"/>
                </a:lnTo>
                <a:lnTo>
                  <a:pt x="550" y="1592"/>
                </a:lnTo>
                <a:lnTo>
                  <a:pt x="563" y="1592"/>
                </a:lnTo>
                <a:lnTo>
                  <a:pt x="573" y="1591"/>
                </a:lnTo>
                <a:lnTo>
                  <a:pt x="582" y="1590"/>
                </a:lnTo>
                <a:lnTo>
                  <a:pt x="589" y="1586"/>
                </a:lnTo>
                <a:lnTo>
                  <a:pt x="594" y="1584"/>
                </a:lnTo>
                <a:lnTo>
                  <a:pt x="598" y="1580"/>
                </a:lnTo>
                <a:lnTo>
                  <a:pt x="600" y="1577"/>
                </a:lnTo>
                <a:lnTo>
                  <a:pt x="600" y="1577"/>
                </a:lnTo>
                <a:lnTo>
                  <a:pt x="622" y="1582"/>
                </a:lnTo>
                <a:lnTo>
                  <a:pt x="670" y="1596"/>
                </a:lnTo>
                <a:lnTo>
                  <a:pt x="695" y="1605"/>
                </a:lnTo>
                <a:lnTo>
                  <a:pt x="719" y="1613"/>
                </a:lnTo>
                <a:lnTo>
                  <a:pt x="737" y="1622"/>
                </a:lnTo>
                <a:lnTo>
                  <a:pt x="743" y="1624"/>
                </a:lnTo>
                <a:lnTo>
                  <a:pt x="747" y="1628"/>
                </a:lnTo>
                <a:lnTo>
                  <a:pt x="747" y="1628"/>
                </a:lnTo>
                <a:lnTo>
                  <a:pt x="759" y="1646"/>
                </a:lnTo>
                <a:lnTo>
                  <a:pt x="778" y="1667"/>
                </a:lnTo>
                <a:lnTo>
                  <a:pt x="795" y="1690"/>
                </a:lnTo>
                <a:lnTo>
                  <a:pt x="800" y="1697"/>
                </a:lnTo>
                <a:lnTo>
                  <a:pt x="802" y="1704"/>
                </a:lnTo>
                <a:lnTo>
                  <a:pt x="802" y="1704"/>
                </a:lnTo>
                <a:lnTo>
                  <a:pt x="802" y="1707"/>
                </a:lnTo>
                <a:lnTo>
                  <a:pt x="801" y="1713"/>
                </a:lnTo>
                <a:lnTo>
                  <a:pt x="798" y="1716"/>
                </a:lnTo>
                <a:lnTo>
                  <a:pt x="795" y="1720"/>
                </a:lnTo>
                <a:lnTo>
                  <a:pt x="787" y="1728"/>
                </a:lnTo>
                <a:lnTo>
                  <a:pt x="782" y="1734"/>
                </a:lnTo>
                <a:lnTo>
                  <a:pt x="782" y="1734"/>
                </a:lnTo>
                <a:lnTo>
                  <a:pt x="778" y="1745"/>
                </a:lnTo>
                <a:lnTo>
                  <a:pt x="775" y="1764"/>
                </a:lnTo>
                <a:lnTo>
                  <a:pt x="773" y="1776"/>
                </a:lnTo>
                <a:lnTo>
                  <a:pt x="773" y="1785"/>
                </a:lnTo>
                <a:lnTo>
                  <a:pt x="775" y="1793"/>
                </a:lnTo>
                <a:lnTo>
                  <a:pt x="777" y="1800"/>
                </a:lnTo>
                <a:lnTo>
                  <a:pt x="777" y="1800"/>
                </a:lnTo>
                <a:lnTo>
                  <a:pt x="782" y="1805"/>
                </a:lnTo>
                <a:lnTo>
                  <a:pt x="791" y="1809"/>
                </a:lnTo>
                <a:lnTo>
                  <a:pt x="802" y="1811"/>
                </a:lnTo>
                <a:lnTo>
                  <a:pt x="815" y="1814"/>
                </a:lnTo>
                <a:lnTo>
                  <a:pt x="826" y="1815"/>
                </a:lnTo>
                <a:lnTo>
                  <a:pt x="838" y="1815"/>
                </a:lnTo>
                <a:lnTo>
                  <a:pt x="846" y="1814"/>
                </a:lnTo>
                <a:lnTo>
                  <a:pt x="850" y="1812"/>
                </a:lnTo>
                <a:lnTo>
                  <a:pt x="853" y="1810"/>
                </a:lnTo>
                <a:lnTo>
                  <a:pt x="853" y="1810"/>
                </a:lnTo>
                <a:lnTo>
                  <a:pt x="854" y="1807"/>
                </a:lnTo>
                <a:lnTo>
                  <a:pt x="855" y="1803"/>
                </a:lnTo>
                <a:lnTo>
                  <a:pt x="857" y="1793"/>
                </a:lnTo>
                <a:lnTo>
                  <a:pt x="857" y="1782"/>
                </a:lnTo>
                <a:lnTo>
                  <a:pt x="855" y="1769"/>
                </a:lnTo>
                <a:lnTo>
                  <a:pt x="851" y="1744"/>
                </a:lnTo>
                <a:lnTo>
                  <a:pt x="848" y="1729"/>
                </a:lnTo>
                <a:lnTo>
                  <a:pt x="848" y="1729"/>
                </a:lnTo>
                <a:lnTo>
                  <a:pt x="844" y="1719"/>
                </a:lnTo>
                <a:lnTo>
                  <a:pt x="843" y="1716"/>
                </a:lnTo>
                <a:lnTo>
                  <a:pt x="843" y="1714"/>
                </a:lnTo>
                <a:lnTo>
                  <a:pt x="843" y="1714"/>
                </a:lnTo>
                <a:lnTo>
                  <a:pt x="841" y="1701"/>
                </a:lnTo>
                <a:lnTo>
                  <a:pt x="834" y="1676"/>
                </a:lnTo>
                <a:lnTo>
                  <a:pt x="824" y="1647"/>
                </a:lnTo>
                <a:lnTo>
                  <a:pt x="819" y="1633"/>
                </a:lnTo>
                <a:lnTo>
                  <a:pt x="812" y="1623"/>
                </a:lnTo>
                <a:lnTo>
                  <a:pt x="812" y="1623"/>
                </a:lnTo>
                <a:lnTo>
                  <a:pt x="806" y="1614"/>
                </a:lnTo>
                <a:lnTo>
                  <a:pt x="797" y="1605"/>
                </a:lnTo>
                <a:lnTo>
                  <a:pt x="788" y="1598"/>
                </a:lnTo>
                <a:lnTo>
                  <a:pt x="780" y="1589"/>
                </a:lnTo>
                <a:lnTo>
                  <a:pt x="759" y="1576"/>
                </a:lnTo>
                <a:lnTo>
                  <a:pt x="742" y="1567"/>
                </a:lnTo>
                <a:lnTo>
                  <a:pt x="742" y="1567"/>
                </a:lnTo>
                <a:lnTo>
                  <a:pt x="720" y="1560"/>
                </a:lnTo>
                <a:lnTo>
                  <a:pt x="694" y="1551"/>
                </a:lnTo>
                <a:lnTo>
                  <a:pt x="661" y="1542"/>
                </a:lnTo>
                <a:lnTo>
                  <a:pt x="661" y="1542"/>
                </a:lnTo>
                <a:lnTo>
                  <a:pt x="763" y="1528"/>
                </a:lnTo>
                <a:lnTo>
                  <a:pt x="836" y="1519"/>
                </a:lnTo>
                <a:lnTo>
                  <a:pt x="864" y="1517"/>
                </a:lnTo>
                <a:lnTo>
                  <a:pt x="878" y="1517"/>
                </a:lnTo>
                <a:lnTo>
                  <a:pt x="878" y="1517"/>
                </a:lnTo>
                <a:lnTo>
                  <a:pt x="892" y="1519"/>
                </a:lnTo>
                <a:lnTo>
                  <a:pt x="906" y="1524"/>
                </a:lnTo>
                <a:lnTo>
                  <a:pt x="918" y="1529"/>
                </a:lnTo>
                <a:lnTo>
                  <a:pt x="925" y="1533"/>
                </a:lnTo>
                <a:lnTo>
                  <a:pt x="928" y="1537"/>
                </a:lnTo>
                <a:lnTo>
                  <a:pt x="928" y="1537"/>
                </a:lnTo>
                <a:lnTo>
                  <a:pt x="935" y="1543"/>
                </a:lnTo>
                <a:lnTo>
                  <a:pt x="937" y="1550"/>
                </a:lnTo>
                <a:lnTo>
                  <a:pt x="939" y="1553"/>
                </a:lnTo>
                <a:lnTo>
                  <a:pt x="939" y="1557"/>
                </a:lnTo>
                <a:lnTo>
                  <a:pt x="939" y="1557"/>
                </a:lnTo>
                <a:lnTo>
                  <a:pt x="936" y="1566"/>
                </a:lnTo>
                <a:lnTo>
                  <a:pt x="928" y="1582"/>
                </a:lnTo>
                <a:lnTo>
                  <a:pt x="928" y="1582"/>
                </a:lnTo>
                <a:lnTo>
                  <a:pt x="926" y="1587"/>
                </a:lnTo>
                <a:lnTo>
                  <a:pt x="926" y="1592"/>
                </a:lnTo>
                <a:lnTo>
                  <a:pt x="925" y="1604"/>
                </a:lnTo>
                <a:lnTo>
                  <a:pt x="925" y="1614"/>
                </a:lnTo>
                <a:lnTo>
                  <a:pt x="923" y="1623"/>
                </a:lnTo>
                <a:lnTo>
                  <a:pt x="923" y="1623"/>
                </a:lnTo>
                <a:lnTo>
                  <a:pt x="923" y="1627"/>
                </a:lnTo>
                <a:lnTo>
                  <a:pt x="923" y="1630"/>
                </a:lnTo>
                <a:lnTo>
                  <a:pt x="926" y="1639"/>
                </a:lnTo>
                <a:lnTo>
                  <a:pt x="931" y="1648"/>
                </a:lnTo>
                <a:lnTo>
                  <a:pt x="935" y="1651"/>
                </a:lnTo>
                <a:lnTo>
                  <a:pt x="939" y="1653"/>
                </a:lnTo>
                <a:lnTo>
                  <a:pt x="939" y="1653"/>
                </a:lnTo>
                <a:lnTo>
                  <a:pt x="950" y="1657"/>
                </a:lnTo>
                <a:lnTo>
                  <a:pt x="965" y="1658"/>
                </a:lnTo>
                <a:lnTo>
                  <a:pt x="971" y="1658"/>
                </a:lnTo>
                <a:lnTo>
                  <a:pt x="978" y="1658"/>
                </a:lnTo>
                <a:lnTo>
                  <a:pt x="981" y="1656"/>
                </a:lnTo>
                <a:lnTo>
                  <a:pt x="984" y="1653"/>
                </a:lnTo>
                <a:lnTo>
                  <a:pt x="984" y="1653"/>
                </a:lnTo>
                <a:lnTo>
                  <a:pt x="985" y="1647"/>
                </a:lnTo>
                <a:lnTo>
                  <a:pt x="988" y="1640"/>
                </a:lnTo>
                <a:lnTo>
                  <a:pt x="989" y="1630"/>
                </a:lnTo>
                <a:lnTo>
                  <a:pt x="989" y="1613"/>
                </a:lnTo>
                <a:lnTo>
                  <a:pt x="989" y="1613"/>
                </a:lnTo>
                <a:lnTo>
                  <a:pt x="989" y="1595"/>
                </a:lnTo>
                <a:lnTo>
                  <a:pt x="989" y="1585"/>
                </a:lnTo>
                <a:lnTo>
                  <a:pt x="986" y="1579"/>
                </a:lnTo>
                <a:lnTo>
                  <a:pt x="984" y="1572"/>
                </a:lnTo>
                <a:lnTo>
                  <a:pt x="984" y="1572"/>
                </a:lnTo>
                <a:lnTo>
                  <a:pt x="976" y="1560"/>
                </a:lnTo>
                <a:lnTo>
                  <a:pt x="964" y="1542"/>
                </a:lnTo>
                <a:lnTo>
                  <a:pt x="964" y="1542"/>
                </a:lnTo>
                <a:lnTo>
                  <a:pt x="956" y="1531"/>
                </a:lnTo>
                <a:lnTo>
                  <a:pt x="950" y="1522"/>
                </a:lnTo>
                <a:lnTo>
                  <a:pt x="946" y="1517"/>
                </a:lnTo>
                <a:lnTo>
                  <a:pt x="941" y="1512"/>
                </a:lnTo>
                <a:lnTo>
                  <a:pt x="933" y="1507"/>
                </a:lnTo>
                <a:lnTo>
                  <a:pt x="923" y="1501"/>
                </a:lnTo>
                <a:lnTo>
                  <a:pt x="923" y="1501"/>
                </a:lnTo>
                <a:lnTo>
                  <a:pt x="903" y="1491"/>
                </a:lnTo>
                <a:lnTo>
                  <a:pt x="893" y="1489"/>
                </a:lnTo>
                <a:lnTo>
                  <a:pt x="880" y="1485"/>
                </a:lnTo>
                <a:lnTo>
                  <a:pt x="864" y="1484"/>
                </a:lnTo>
                <a:lnTo>
                  <a:pt x="843" y="1483"/>
                </a:lnTo>
                <a:lnTo>
                  <a:pt x="777" y="1481"/>
                </a:lnTo>
                <a:lnTo>
                  <a:pt x="777" y="1481"/>
                </a:lnTo>
                <a:lnTo>
                  <a:pt x="703" y="1483"/>
                </a:lnTo>
                <a:lnTo>
                  <a:pt x="650" y="1484"/>
                </a:lnTo>
                <a:lnTo>
                  <a:pt x="606" y="1486"/>
                </a:lnTo>
                <a:lnTo>
                  <a:pt x="606" y="1375"/>
                </a:lnTo>
                <a:lnTo>
                  <a:pt x="606" y="1375"/>
                </a:lnTo>
                <a:lnTo>
                  <a:pt x="604" y="1369"/>
                </a:lnTo>
                <a:lnTo>
                  <a:pt x="600" y="1360"/>
                </a:lnTo>
                <a:lnTo>
                  <a:pt x="595" y="1350"/>
                </a:lnTo>
                <a:lnTo>
                  <a:pt x="590" y="1345"/>
                </a:lnTo>
                <a:lnTo>
                  <a:pt x="590" y="1345"/>
                </a:lnTo>
                <a:lnTo>
                  <a:pt x="592" y="1317"/>
                </a:lnTo>
                <a:lnTo>
                  <a:pt x="593" y="1298"/>
                </a:lnTo>
                <a:lnTo>
                  <a:pt x="594" y="1292"/>
                </a:lnTo>
                <a:lnTo>
                  <a:pt x="594" y="1289"/>
                </a:lnTo>
                <a:lnTo>
                  <a:pt x="595" y="1289"/>
                </a:lnTo>
                <a:lnTo>
                  <a:pt x="595" y="1289"/>
                </a:lnTo>
                <a:lnTo>
                  <a:pt x="714" y="1293"/>
                </a:lnTo>
                <a:lnTo>
                  <a:pt x="798" y="1294"/>
                </a:lnTo>
                <a:lnTo>
                  <a:pt x="830" y="1294"/>
                </a:lnTo>
                <a:lnTo>
                  <a:pt x="848" y="1294"/>
                </a:lnTo>
                <a:lnTo>
                  <a:pt x="848" y="1294"/>
                </a:lnTo>
                <a:lnTo>
                  <a:pt x="853" y="1293"/>
                </a:lnTo>
                <a:lnTo>
                  <a:pt x="860" y="1290"/>
                </a:lnTo>
                <a:lnTo>
                  <a:pt x="879" y="1282"/>
                </a:lnTo>
                <a:lnTo>
                  <a:pt x="901" y="1270"/>
                </a:lnTo>
                <a:lnTo>
                  <a:pt x="923" y="1258"/>
                </a:lnTo>
                <a:lnTo>
                  <a:pt x="962" y="1234"/>
                </a:lnTo>
                <a:lnTo>
                  <a:pt x="979" y="1224"/>
                </a:lnTo>
                <a:lnTo>
                  <a:pt x="979" y="1224"/>
                </a:lnTo>
                <a:lnTo>
                  <a:pt x="1007" y="1258"/>
                </a:lnTo>
                <a:lnTo>
                  <a:pt x="1026" y="1282"/>
                </a:lnTo>
                <a:lnTo>
                  <a:pt x="1032" y="1290"/>
                </a:lnTo>
                <a:lnTo>
                  <a:pt x="1034" y="1294"/>
                </a:lnTo>
                <a:lnTo>
                  <a:pt x="1034" y="1294"/>
                </a:lnTo>
                <a:lnTo>
                  <a:pt x="1060" y="1643"/>
                </a:lnTo>
                <a:lnTo>
                  <a:pt x="1090" y="1648"/>
                </a:lnTo>
                <a:lnTo>
                  <a:pt x="1090" y="1648"/>
                </a:lnTo>
                <a:lnTo>
                  <a:pt x="1090" y="1657"/>
                </a:lnTo>
                <a:lnTo>
                  <a:pt x="1091" y="1680"/>
                </a:lnTo>
                <a:lnTo>
                  <a:pt x="1095" y="1702"/>
                </a:lnTo>
                <a:lnTo>
                  <a:pt x="1097" y="1713"/>
                </a:lnTo>
                <a:lnTo>
                  <a:pt x="1100" y="1719"/>
                </a:lnTo>
                <a:lnTo>
                  <a:pt x="1100" y="1719"/>
                </a:lnTo>
                <a:lnTo>
                  <a:pt x="1102" y="1723"/>
                </a:lnTo>
                <a:lnTo>
                  <a:pt x="1104" y="1725"/>
                </a:lnTo>
                <a:lnTo>
                  <a:pt x="1105" y="1729"/>
                </a:lnTo>
                <a:lnTo>
                  <a:pt x="1106" y="1730"/>
                </a:lnTo>
                <a:lnTo>
                  <a:pt x="1110" y="1731"/>
                </a:lnTo>
                <a:lnTo>
                  <a:pt x="1125" y="1734"/>
                </a:lnTo>
                <a:lnTo>
                  <a:pt x="1125" y="1734"/>
                </a:lnTo>
                <a:lnTo>
                  <a:pt x="1145" y="1737"/>
                </a:lnTo>
                <a:lnTo>
                  <a:pt x="1166" y="1739"/>
                </a:lnTo>
                <a:lnTo>
                  <a:pt x="1190" y="1740"/>
                </a:lnTo>
                <a:lnTo>
                  <a:pt x="1226" y="1739"/>
                </a:lnTo>
                <a:lnTo>
                  <a:pt x="1226" y="1739"/>
                </a:lnTo>
                <a:lnTo>
                  <a:pt x="1251" y="1738"/>
                </a:lnTo>
                <a:lnTo>
                  <a:pt x="1282" y="1738"/>
                </a:lnTo>
                <a:lnTo>
                  <a:pt x="1350" y="1737"/>
                </a:lnTo>
                <a:lnTo>
                  <a:pt x="1383" y="1734"/>
                </a:lnTo>
                <a:lnTo>
                  <a:pt x="1410" y="1731"/>
                </a:lnTo>
                <a:lnTo>
                  <a:pt x="1422" y="1729"/>
                </a:lnTo>
                <a:lnTo>
                  <a:pt x="1430" y="1726"/>
                </a:lnTo>
                <a:lnTo>
                  <a:pt x="1438" y="1723"/>
                </a:lnTo>
                <a:lnTo>
                  <a:pt x="1443" y="1719"/>
                </a:lnTo>
                <a:lnTo>
                  <a:pt x="1443" y="1719"/>
                </a:lnTo>
                <a:lnTo>
                  <a:pt x="1453" y="1705"/>
                </a:lnTo>
                <a:lnTo>
                  <a:pt x="1456" y="1700"/>
                </a:lnTo>
                <a:lnTo>
                  <a:pt x="1457" y="1695"/>
                </a:lnTo>
                <a:lnTo>
                  <a:pt x="1456" y="1691"/>
                </a:lnTo>
                <a:lnTo>
                  <a:pt x="1454" y="1688"/>
                </a:lnTo>
                <a:lnTo>
                  <a:pt x="1452" y="1686"/>
                </a:lnTo>
                <a:lnTo>
                  <a:pt x="1448" y="1683"/>
                </a:lnTo>
                <a:lnTo>
                  <a:pt x="1448" y="1683"/>
                </a:lnTo>
                <a:lnTo>
                  <a:pt x="1441" y="1680"/>
                </a:lnTo>
                <a:lnTo>
                  <a:pt x="1433" y="1678"/>
                </a:lnTo>
                <a:lnTo>
                  <a:pt x="1423" y="1677"/>
                </a:lnTo>
                <a:lnTo>
                  <a:pt x="1408" y="1673"/>
                </a:lnTo>
                <a:lnTo>
                  <a:pt x="1408" y="1673"/>
                </a:lnTo>
                <a:lnTo>
                  <a:pt x="1390" y="1670"/>
                </a:lnTo>
                <a:lnTo>
                  <a:pt x="1376" y="1667"/>
                </a:lnTo>
                <a:lnTo>
                  <a:pt x="1364" y="1664"/>
                </a:lnTo>
                <a:lnTo>
                  <a:pt x="1357" y="1662"/>
                </a:lnTo>
                <a:lnTo>
                  <a:pt x="1352" y="1658"/>
                </a:lnTo>
                <a:lnTo>
                  <a:pt x="1352" y="1658"/>
                </a:lnTo>
                <a:lnTo>
                  <a:pt x="1346" y="1654"/>
                </a:lnTo>
                <a:lnTo>
                  <a:pt x="1337" y="1649"/>
                </a:lnTo>
                <a:lnTo>
                  <a:pt x="1317" y="1642"/>
                </a:lnTo>
                <a:lnTo>
                  <a:pt x="1292" y="1633"/>
                </a:lnTo>
                <a:lnTo>
                  <a:pt x="1322" y="1628"/>
                </a:lnTo>
                <a:lnTo>
                  <a:pt x="1322" y="1628"/>
                </a:lnTo>
                <a:lnTo>
                  <a:pt x="1301" y="1531"/>
                </a:lnTo>
                <a:lnTo>
                  <a:pt x="1282" y="1453"/>
                </a:lnTo>
                <a:lnTo>
                  <a:pt x="1266" y="1395"/>
                </a:lnTo>
                <a:lnTo>
                  <a:pt x="1266" y="1395"/>
                </a:lnTo>
                <a:lnTo>
                  <a:pt x="1261" y="1375"/>
                </a:lnTo>
                <a:lnTo>
                  <a:pt x="1256" y="1352"/>
                </a:lnTo>
                <a:lnTo>
                  <a:pt x="1249" y="1307"/>
                </a:lnTo>
                <a:lnTo>
                  <a:pt x="1243" y="1268"/>
                </a:lnTo>
                <a:lnTo>
                  <a:pt x="1241" y="1244"/>
                </a:lnTo>
                <a:lnTo>
                  <a:pt x="1241" y="1244"/>
                </a:lnTo>
                <a:lnTo>
                  <a:pt x="1239" y="1211"/>
                </a:lnTo>
                <a:lnTo>
                  <a:pt x="1234" y="1157"/>
                </a:lnTo>
                <a:lnTo>
                  <a:pt x="1226" y="1082"/>
                </a:lnTo>
                <a:lnTo>
                  <a:pt x="1226" y="1082"/>
                </a:lnTo>
                <a:lnTo>
                  <a:pt x="1229" y="1085"/>
                </a:lnTo>
                <a:lnTo>
                  <a:pt x="1231" y="1086"/>
                </a:lnTo>
                <a:lnTo>
                  <a:pt x="1236" y="1088"/>
                </a:lnTo>
                <a:lnTo>
                  <a:pt x="1243" y="1091"/>
                </a:lnTo>
                <a:lnTo>
                  <a:pt x="1251" y="1092"/>
                </a:lnTo>
                <a:lnTo>
                  <a:pt x="1263" y="1093"/>
                </a:lnTo>
                <a:lnTo>
                  <a:pt x="1277" y="1092"/>
                </a:lnTo>
                <a:lnTo>
                  <a:pt x="1277" y="1092"/>
                </a:lnTo>
                <a:lnTo>
                  <a:pt x="1293" y="1092"/>
                </a:lnTo>
                <a:lnTo>
                  <a:pt x="1309" y="1092"/>
                </a:lnTo>
                <a:lnTo>
                  <a:pt x="1327" y="1093"/>
                </a:lnTo>
                <a:lnTo>
                  <a:pt x="1342" y="1092"/>
                </a:lnTo>
                <a:lnTo>
                  <a:pt x="1348" y="1092"/>
                </a:lnTo>
                <a:lnTo>
                  <a:pt x="1355" y="1091"/>
                </a:lnTo>
                <a:lnTo>
                  <a:pt x="1361" y="1088"/>
                </a:lnTo>
                <a:lnTo>
                  <a:pt x="1365" y="1086"/>
                </a:lnTo>
                <a:lnTo>
                  <a:pt x="1369" y="1081"/>
                </a:lnTo>
                <a:lnTo>
                  <a:pt x="1371" y="1076"/>
                </a:lnTo>
                <a:lnTo>
                  <a:pt x="1372" y="1069"/>
                </a:lnTo>
                <a:lnTo>
                  <a:pt x="1372" y="1062"/>
                </a:lnTo>
                <a:lnTo>
                  <a:pt x="1372" y="1062"/>
                </a:lnTo>
                <a:lnTo>
                  <a:pt x="1370" y="1047"/>
                </a:lnTo>
                <a:lnTo>
                  <a:pt x="1367" y="1033"/>
                </a:lnTo>
                <a:lnTo>
                  <a:pt x="1365" y="1021"/>
                </a:lnTo>
                <a:lnTo>
                  <a:pt x="1361" y="1013"/>
                </a:lnTo>
                <a:lnTo>
                  <a:pt x="1357" y="1005"/>
                </a:lnTo>
                <a:lnTo>
                  <a:pt x="1351" y="1000"/>
                </a:lnTo>
                <a:lnTo>
                  <a:pt x="1345" y="995"/>
                </a:lnTo>
                <a:lnTo>
                  <a:pt x="1337" y="991"/>
                </a:lnTo>
                <a:lnTo>
                  <a:pt x="1337" y="991"/>
                </a:lnTo>
                <a:lnTo>
                  <a:pt x="1317" y="985"/>
                </a:lnTo>
                <a:lnTo>
                  <a:pt x="1293" y="980"/>
                </a:lnTo>
                <a:lnTo>
                  <a:pt x="1268" y="973"/>
                </a:lnTo>
                <a:lnTo>
                  <a:pt x="1241" y="966"/>
                </a:lnTo>
                <a:lnTo>
                  <a:pt x="1241" y="966"/>
                </a:lnTo>
                <a:lnTo>
                  <a:pt x="1217" y="957"/>
                </a:lnTo>
                <a:lnTo>
                  <a:pt x="1198" y="949"/>
                </a:lnTo>
                <a:lnTo>
                  <a:pt x="1181" y="940"/>
                </a:lnTo>
                <a:lnTo>
                  <a:pt x="1181" y="940"/>
                </a:lnTo>
                <a:lnTo>
                  <a:pt x="1173" y="927"/>
                </a:lnTo>
                <a:lnTo>
                  <a:pt x="1166" y="913"/>
                </a:lnTo>
                <a:lnTo>
                  <a:pt x="1161" y="900"/>
                </a:lnTo>
                <a:lnTo>
                  <a:pt x="1161" y="900"/>
                </a:lnTo>
                <a:lnTo>
                  <a:pt x="1159" y="895"/>
                </a:lnTo>
                <a:lnTo>
                  <a:pt x="1161" y="892"/>
                </a:lnTo>
                <a:lnTo>
                  <a:pt x="1162" y="890"/>
                </a:lnTo>
                <a:lnTo>
                  <a:pt x="1162" y="887"/>
                </a:lnTo>
                <a:lnTo>
                  <a:pt x="1158" y="884"/>
                </a:lnTo>
                <a:lnTo>
                  <a:pt x="1152" y="876"/>
                </a:lnTo>
                <a:lnTo>
                  <a:pt x="1120" y="850"/>
                </a:lnTo>
                <a:lnTo>
                  <a:pt x="1120" y="850"/>
                </a:lnTo>
                <a:lnTo>
                  <a:pt x="1100" y="832"/>
                </a:lnTo>
                <a:lnTo>
                  <a:pt x="1084" y="815"/>
                </a:lnTo>
                <a:lnTo>
                  <a:pt x="1058" y="788"/>
                </a:lnTo>
                <a:lnTo>
                  <a:pt x="1047" y="777"/>
                </a:lnTo>
                <a:lnTo>
                  <a:pt x="1034" y="770"/>
                </a:lnTo>
                <a:lnTo>
                  <a:pt x="1028" y="767"/>
                </a:lnTo>
                <a:lnTo>
                  <a:pt x="1020" y="766"/>
                </a:lnTo>
                <a:lnTo>
                  <a:pt x="1013" y="764"/>
                </a:lnTo>
                <a:lnTo>
                  <a:pt x="1004" y="764"/>
                </a:lnTo>
                <a:lnTo>
                  <a:pt x="1004" y="764"/>
                </a:lnTo>
                <a:lnTo>
                  <a:pt x="986" y="764"/>
                </a:lnTo>
                <a:lnTo>
                  <a:pt x="970" y="766"/>
                </a:lnTo>
                <a:lnTo>
                  <a:pt x="956" y="769"/>
                </a:lnTo>
                <a:lnTo>
                  <a:pt x="945" y="771"/>
                </a:lnTo>
                <a:lnTo>
                  <a:pt x="926" y="777"/>
                </a:lnTo>
                <a:lnTo>
                  <a:pt x="921" y="779"/>
                </a:lnTo>
                <a:lnTo>
                  <a:pt x="918" y="779"/>
                </a:lnTo>
                <a:lnTo>
                  <a:pt x="918" y="779"/>
                </a:lnTo>
                <a:lnTo>
                  <a:pt x="872" y="746"/>
                </a:lnTo>
                <a:lnTo>
                  <a:pt x="835" y="723"/>
                </a:lnTo>
                <a:lnTo>
                  <a:pt x="820" y="714"/>
                </a:lnTo>
                <a:lnTo>
                  <a:pt x="807" y="708"/>
                </a:lnTo>
                <a:lnTo>
                  <a:pt x="807" y="708"/>
                </a:lnTo>
                <a:lnTo>
                  <a:pt x="788" y="702"/>
                </a:lnTo>
                <a:lnTo>
                  <a:pt x="772" y="699"/>
                </a:lnTo>
                <a:lnTo>
                  <a:pt x="757" y="698"/>
                </a:lnTo>
                <a:lnTo>
                  <a:pt x="757" y="698"/>
                </a:lnTo>
                <a:lnTo>
                  <a:pt x="754" y="694"/>
                </a:lnTo>
                <a:lnTo>
                  <a:pt x="752" y="688"/>
                </a:lnTo>
                <a:lnTo>
                  <a:pt x="752" y="688"/>
                </a:lnTo>
                <a:lnTo>
                  <a:pt x="751" y="687"/>
                </a:lnTo>
                <a:lnTo>
                  <a:pt x="746" y="685"/>
                </a:lnTo>
                <a:lnTo>
                  <a:pt x="732" y="683"/>
                </a:lnTo>
                <a:lnTo>
                  <a:pt x="696" y="678"/>
                </a:lnTo>
                <a:lnTo>
                  <a:pt x="696" y="678"/>
                </a:lnTo>
                <a:lnTo>
                  <a:pt x="672" y="674"/>
                </a:lnTo>
                <a:lnTo>
                  <a:pt x="638" y="668"/>
                </a:lnTo>
                <a:lnTo>
                  <a:pt x="590" y="657"/>
                </a:lnTo>
                <a:lnTo>
                  <a:pt x="590" y="657"/>
                </a:lnTo>
                <a:lnTo>
                  <a:pt x="540" y="647"/>
                </a:lnTo>
                <a:lnTo>
                  <a:pt x="540" y="647"/>
                </a:lnTo>
                <a:lnTo>
                  <a:pt x="534" y="635"/>
                </a:lnTo>
                <a:lnTo>
                  <a:pt x="521" y="604"/>
                </a:lnTo>
                <a:lnTo>
                  <a:pt x="507" y="569"/>
                </a:lnTo>
                <a:lnTo>
                  <a:pt x="502" y="554"/>
                </a:lnTo>
                <a:lnTo>
                  <a:pt x="500" y="541"/>
                </a:lnTo>
                <a:lnTo>
                  <a:pt x="500" y="541"/>
                </a:lnTo>
                <a:lnTo>
                  <a:pt x="500" y="530"/>
                </a:lnTo>
                <a:lnTo>
                  <a:pt x="500" y="518"/>
                </a:lnTo>
                <a:lnTo>
                  <a:pt x="501" y="496"/>
                </a:lnTo>
                <a:lnTo>
                  <a:pt x="501" y="486"/>
                </a:lnTo>
                <a:lnTo>
                  <a:pt x="498" y="476"/>
                </a:lnTo>
                <a:lnTo>
                  <a:pt x="496" y="467"/>
                </a:lnTo>
                <a:lnTo>
                  <a:pt x="493" y="463"/>
                </a:lnTo>
                <a:lnTo>
                  <a:pt x="489" y="460"/>
                </a:lnTo>
                <a:lnTo>
                  <a:pt x="489" y="460"/>
                </a:lnTo>
                <a:lnTo>
                  <a:pt x="474" y="449"/>
                </a:lnTo>
                <a:lnTo>
                  <a:pt x="459" y="439"/>
                </a:lnTo>
                <a:lnTo>
                  <a:pt x="444" y="430"/>
                </a:lnTo>
                <a:lnTo>
                  <a:pt x="394" y="410"/>
                </a:lnTo>
                <a:lnTo>
                  <a:pt x="404" y="390"/>
                </a:lnTo>
                <a:lnTo>
                  <a:pt x="363" y="395"/>
                </a:lnTo>
                <a:lnTo>
                  <a:pt x="363" y="354"/>
                </a:lnTo>
                <a:lnTo>
                  <a:pt x="363" y="354"/>
                </a:lnTo>
                <a:lnTo>
                  <a:pt x="376" y="350"/>
                </a:lnTo>
                <a:lnTo>
                  <a:pt x="387" y="345"/>
                </a:lnTo>
                <a:lnTo>
                  <a:pt x="399" y="339"/>
                </a:lnTo>
                <a:lnTo>
                  <a:pt x="399" y="339"/>
                </a:lnTo>
                <a:lnTo>
                  <a:pt x="401" y="337"/>
                </a:lnTo>
                <a:lnTo>
                  <a:pt x="404" y="333"/>
                </a:lnTo>
                <a:lnTo>
                  <a:pt x="406" y="323"/>
                </a:lnTo>
                <a:lnTo>
                  <a:pt x="407" y="310"/>
                </a:lnTo>
                <a:lnTo>
                  <a:pt x="407" y="295"/>
                </a:lnTo>
                <a:lnTo>
                  <a:pt x="406" y="266"/>
                </a:lnTo>
                <a:lnTo>
                  <a:pt x="404" y="243"/>
                </a:lnTo>
                <a:lnTo>
                  <a:pt x="404" y="243"/>
                </a:lnTo>
                <a:lnTo>
                  <a:pt x="401" y="225"/>
                </a:lnTo>
                <a:lnTo>
                  <a:pt x="397" y="209"/>
                </a:lnTo>
                <a:lnTo>
                  <a:pt x="395" y="192"/>
                </a:lnTo>
                <a:lnTo>
                  <a:pt x="394" y="182"/>
                </a:lnTo>
                <a:lnTo>
                  <a:pt x="394" y="182"/>
                </a:lnTo>
                <a:lnTo>
                  <a:pt x="394" y="174"/>
                </a:lnTo>
                <a:lnTo>
                  <a:pt x="392" y="162"/>
                </a:lnTo>
                <a:lnTo>
                  <a:pt x="389" y="152"/>
                </a:lnTo>
                <a:lnTo>
                  <a:pt x="386" y="148"/>
                </a:lnTo>
                <a:lnTo>
                  <a:pt x="384" y="147"/>
                </a:lnTo>
                <a:lnTo>
                  <a:pt x="384" y="147"/>
                </a:lnTo>
                <a:lnTo>
                  <a:pt x="380" y="146"/>
                </a:lnTo>
                <a:lnTo>
                  <a:pt x="377" y="143"/>
                </a:lnTo>
                <a:lnTo>
                  <a:pt x="372" y="136"/>
                </a:lnTo>
                <a:lnTo>
                  <a:pt x="368" y="127"/>
                </a:lnTo>
                <a:lnTo>
                  <a:pt x="368" y="127"/>
                </a:lnTo>
                <a:lnTo>
                  <a:pt x="368" y="115"/>
                </a:lnTo>
                <a:lnTo>
                  <a:pt x="366" y="108"/>
                </a:lnTo>
                <a:lnTo>
                  <a:pt x="365" y="104"/>
                </a:lnTo>
                <a:lnTo>
                  <a:pt x="363" y="102"/>
                </a:lnTo>
                <a:lnTo>
                  <a:pt x="363" y="102"/>
                </a:lnTo>
                <a:lnTo>
                  <a:pt x="360" y="96"/>
                </a:lnTo>
                <a:lnTo>
                  <a:pt x="357" y="91"/>
                </a:lnTo>
                <a:lnTo>
                  <a:pt x="353" y="86"/>
                </a:lnTo>
                <a:lnTo>
                  <a:pt x="353" y="86"/>
                </a:lnTo>
                <a:lnTo>
                  <a:pt x="360" y="75"/>
                </a:lnTo>
                <a:lnTo>
                  <a:pt x="363" y="66"/>
                </a:lnTo>
                <a:lnTo>
                  <a:pt x="365" y="62"/>
                </a:lnTo>
                <a:lnTo>
                  <a:pt x="363" y="61"/>
                </a:lnTo>
                <a:lnTo>
                  <a:pt x="363" y="61"/>
                </a:lnTo>
                <a:lnTo>
                  <a:pt x="337" y="42"/>
                </a:lnTo>
                <a:lnTo>
                  <a:pt x="315" y="29"/>
                </a:lnTo>
                <a:lnTo>
                  <a:pt x="307" y="24"/>
                </a:lnTo>
                <a:lnTo>
                  <a:pt x="298" y="21"/>
                </a:lnTo>
                <a:lnTo>
                  <a:pt x="298" y="21"/>
                </a:lnTo>
                <a:lnTo>
                  <a:pt x="280" y="14"/>
                </a:lnTo>
                <a:lnTo>
                  <a:pt x="259" y="8"/>
                </a:lnTo>
                <a:lnTo>
                  <a:pt x="227" y="0"/>
                </a:lnTo>
                <a:lnTo>
                  <a:pt x="227" y="0"/>
                </a:lnTo>
                <a:lnTo>
                  <a:pt x="223" y="0"/>
                </a:lnTo>
                <a:lnTo>
                  <a:pt x="217" y="0"/>
                </a:lnTo>
                <a:lnTo>
                  <a:pt x="206" y="3"/>
                </a:lnTo>
                <a:lnTo>
                  <a:pt x="194" y="5"/>
                </a:lnTo>
                <a:lnTo>
                  <a:pt x="191" y="5"/>
                </a:lnTo>
                <a:lnTo>
                  <a:pt x="187" y="5"/>
                </a:lnTo>
                <a:lnTo>
                  <a:pt x="187" y="5"/>
                </a:lnTo>
                <a:lnTo>
                  <a:pt x="183" y="5"/>
                </a:lnTo>
                <a:lnTo>
                  <a:pt x="177" y="8"/>
                </a:lnTo>
                <a:lnTo>
                  <a:pt x="164" y="17"/>
                </a:lnTo>
                <a:lnTo>
                  <a:pt x="146" y="31"/>
                </a:lnTo>
                <a:lnTo>
                  <a:pt x="146" y="31"/>
                </a:lnTo>
                <a:close/>
                <a:moveTo>
                  <a:pt x="651" y="779"/>
                </a:moveTo>
                <a:lnTo>
                  <a:pt x="651" y="779"/>
                </a:lnTo>
                <a:lnTo>
                  <a:pt x="660" y="780"/>
                </a:lnTo>
                <a:lnTo>
                  <a:pt x="682" y="784"/>
                </a:lnTo>
                <a:lnTo>
                  <a:pt x="752" y="798"/>
                </a:lnTo>
                <a:lnTo>
                  <a:pt x="853" y="819"/>
                </a:lnTo>
                <a:lnTo>
                  <a:pt x="727" y="870"/>
                </a:lnTo>
                <a:lnTo>
                  <a:pt x="727" y="870"/>
                </a:lnTo>
                <a:lnTo>
                  <a:pt x="722" y="867"/>
                </a:lnTo>
                <a:lnTo>
                  <a:pt x="710" y="861"/>
                </a:lnTo>
                <a:lnTo>
                  <a:pt x="695" y="850"/>
                </a:lnTo>
                <a:lnTo>
                  <a:pt x="687" y="842"/>
                </a:lnTo>
                <a:lnTo>
                  <a:pt x="681" y="834"/>
                </a:lnTo>
                <a:lnTo>
                  <a:pt x="681" y="834"/>
                </a:lnTo>
                <a:lnTo>
                  <a:pt x="670" y="817"/>
                </a:lnTo>
                <a:lnTo>
                  <a:pt x="660" y="799"/>
                </a:lnTo>
                <a:lnTo>
                  <a:pt x="653" y="785"/>
                </a:lnTo>
                <a:lnTo>
                  <a:pt x="651" y="779"/>
                </a:lnTo>
                <a:lnTo>
                  <a:pt x="651" y="779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7">
            <a:extLst>
              <a:ext uri="{FF2B5EF4-FFF2-40B4-BE49-F238E27FC236}">
                <a16:creationId xmlns:a16="http://schemas.microsoft.com/office/drawing/2014/main" id="{AE5C85AE-C106-8E43-79F2-6AD1189638FD}"/>
              </a:ext>
            </a:extLst>
          </p:cNvPr>
          <p:cNvSpPr>
            <a:spLocks noEditPoints="1"/>
          </p:cNvSpPr>
          <p:nvPr/>
        </p:nvSpPr>
        <p:spPr bwMode="auto">
          <a:xfrm>
            <a:off x="3952210" y="1054530"/>
            <a:ext cx="2001580" cy="2386856"/>
          </a:xfrm>
          <a:custGeom>
            <a:avLst/>
            <a:gdLst>
              <a:gd name="T0" fmla="*/ 35 w 1404"/>
              <a:gd name="T1" fmla="*/ 110 h 1827"/>
              <a:gd name="T2" fmla="*/ 0 w 1404"/>
              <a:gd name="T3" fmla="*/ 187 h 1827"/>
              <a:gd name="T4" fmla="*/ 26 w 1404"/>
              <a:gd name="T5" fmla="*/ 488 h 1827"/>
              <a:gd name="T6" fmla="*/ 166 w 1404"/>
              <a:gd name="T7" fmla="*/ 931 h 1827"/>
              <a:gd name="T8" fmla="*/ 194 w 1404"/>
              <a:gd name="T9" fmla="*/ 1285 h 1827"/>
              <a:gd name="T10" fmla="*/ 504 w 1404"/>
              <a:gd name="T11" fmla="*/ 1319 h 1827"/>
              <a:gd name="T12" fmla="*/ 247 w 1404"/>
              <a:gd name="T13" fmla="*/ 1483 h 1827"/>
              <a:gd name="T14" fmla="*/ 169 w 1404"/>
              <a:gd name="T15" fmla="*/ 1511 h 1827"/>
              <a:gd name="T16" fmla="*/ 144 w 1404"/>
              <a:gd name="T17" fmla="*/ 1608 h 1827"/>
              <a:gd name="T18" fmla="*/ 200 w 1404"/>
              <a:gd name="T19" fmla="*/ 1651 h 1827"/>
              <a:gd name="T20" fmla="*/ 202 w 1404"/>
              <a:gd name="T21" fmla="*/ 1572 h 1827"/>
              <a:gd name="T22" fmla="*/ 195 w 1404"/>
              <a:gd name="T23" fmla="*/ 1528 h 1827"/>
              <a:gd name="T24" fmla="*/ 281 w 1404"/>
              <a:gd name="T25" fmla="*/ 1610 h 1827"/>
              <a:gd name="T26" fmla="*/ 207 w 1404"/>
              <a:gd name="T27" fmla="*/ 1788 h 1827"/>
              <a:gd name="T28" fmla="*/ 279 w 1404"/>
              <a:gd name="T29" fmla="*/ 1822 h 1827"/>
              <a:gd name="T30" fmla="*/ 287 w 1404"/>
              <a:gd name="T31" fmla="*/ 1723 h 1827"/>
              <a:gd name="T32" fmla="*/ 298 w 1404"/>
              <a:gd name="T33" fmla="*/ 1651 h 1827"/>
              <a:gd name="T34" fmla="*/ 523 w 1404"/>
              <a:gd name="T35" fmla="*/ 1587 h 1827"/>
              <a:gd name="T36" fmla="*/ 639 w 1404"/>
              <a:gd name="T37" fmla="*/ 1573 h 1827"/>
              <a:gd name="T38" fmla="*/ 787 w 1404"/>
              <a:gd name="T39" fmla="*/ 1712 h 1827"/>
              <a:gd name="T40" fmla="*/ 807 w 1404"/>
              <a:gd name="T41" fmla="*/ 1799 h 1827"/>
              <a:gd name="T42" fmla="*/ 853 w 1404"/>
              <a:gd name="T43" fmla="*/ 1723 h 1827"/>
              <a:gd name="T44" fmla="*/ 829 w 1404"/>
              <a:gd name="T45" fmla="*/ 1658 h 1827"/>
              <a:gd name="T46" fmla="*/ 772 w 1404"/>
              <a:gd name="T47" fmla="*/ 1574 h 1827"/>
              <a:gd name="T48" fmla="*/ 898 w 1404"/>
              <a:gd name="T49" fmla="*/ 1499 h 1827"/>
              <a:gd name="T50" fmla="*/ 913 w 1404"/>
              <a:gd name="T51" fmla="*/ 1564 h 1827"/>
              <a:gd name="T52" fmla="*/ 933 w 1404"/>
              <a:gd name="T53" fmla="*/ 1643 h 1827"/>
              <a:gd name="T54" fmla="*/ 986 w 1404"/>
              <a:gd name="T55" fmla="*/ 1583 h 1827"/>
              <a:gd name="T56" fmla="*/ 953 w 1404"/>
              <a:gd name="T57" fmla="*/ 1506 h 1827"/>
              <a:gd name="T58" fmla="*/ 591 w 1404"/>
              <a:gd name="T59" fmla="*/ 1317 h 1827"/>
              <a:gd name="T60" fmla="*/ 929 w 1404"/>
              <a:gd name="T61" fmla="*/ 1262 h 1827"/>
              <a:gd name="T62" fmla="*/ 986 w 1404"/>
              <a:gd name="T63" fmla="*/ 1193 h 1827"/>
              <a:gd name="T64" fmla="*/ 1059 w 1404"/>
              <a:gd name="T65" fmla="*/ 1552 h 1827"/>
              <a:gd name="T66" fmla="*/ 1121 w 1404"/>
              <a:gd name="T67" fmla="*/ 1659 h 1827"/>
              <a:gd name="T68" fmla="*/ 1402 w 1404"/>
              <a:gd name="T69" fmla="*/ 1621 h 1827"/>
              <a:gd name="T70" fmla="*/ 1367 w 1404"/>
              <a:gd name="T71" fmla="*/ 1572 h 1827"/>
              <a:gd name="T72" fmla="*/ 1230 w 1404"/>
              <a:gd name="T73" fmla="*/ 1341 h 1827"/>
              <a:gd name="T74" fmla="*/ 1216 w 1404"/>
              <a:gd name="T75" fmla="*/ 1056 h 1827"/>
              <a:gd name="T76" fmla="*/ 1286 w 1404"/>
              <a:gd name="T77" fmla="*/ 1006 h 1827"/>
              <a:gd name="T78" fmla="*/ 1172 w 1404"/>
              <a:gd name="T79" fmla="*/ 871 h 1827"/>
              <a:gd name="T80" fmla="*/ 1069 w 1404"/>
              <a:gd name="T81" fmla="*/ 758 h 1827"/>
              <a:gd name="T82" fmla="*/ 863 w 1404"/>
              <a:gd name="T83" fmla="*/ 778 h 1827"/>
              <a:gd name="T84" fmla="*/ 753 w 1404"/>
              <a:gd name="T85" fmla="*/ 726 h 1827"/>
              <a:gd name="T86" fmla="*/ 731 w 1404"/>
              <a:gd name="T87" fmla="*/ 617 h 1827"/>
              <a:gd name="T88" fmla="*/ 960 w 1404"/>
              <a:gd name="T89" fmla="*/ 414 h 1827"/>
              <a:gd name="T90" fmla="*/ 1095 w 1404"/>
              <a:gd name="T91" fmla="*/ 335 h 1827"/>
              <a:gd name="T92" fmla="*/ 1090 w 1404"/>
              <a:gd name="T93" fmla="*/ 258 h 1827"/>
              <a:gd name="T94" fmla="*/ 1077 w 1404"/>
              <a:gd name="T95" fmla="*/ 226 h 1827"/>
              <a:gd name="T96" fmla="*/ 1063 w 1404"/>
              <a:gd name="T97" fmla="*/ 201 h 1827"/>
              <a:gd name="T98" fmla="*/ 974 w 1404"/>
              <a:gd name="T99" fmla="*/ 253 h 1827"/>
              <a:gd name="T100" fmla="*/ 950 w 1404"/>
              <a:gd name="T101" fmla="*/ 181 h 1827"/>
              <a:gd name="T102" fmla="*/ 941 w 1404"/>
              <a:gd name="T103" fmla="*/ 259 h 1827"/>
              <a:gd name="T104" fmla="*/ 719 w 1404"/>
              <a:gd name="T105" fmla="*/ 455 h 1827"/>
              <a:gd name="T106" fmla="*/ 378 w 1404"/>
              <a:gd name="T107" fmla="*/ 404 h 1827"/>
              <a:gd name="T108" fmla="*/ 388 w 1404"/>
              <a:gd name="T109" fmla="*/ 328 h 1827"/>
              <a:gd name="T110" fmla="*/ 358 w 1404"/>
              <a:gd name="T111" fmla="*/ 174 h 1827"/>
              <a:gd name="T112" fmla="*/ 247 w 1404"/>
              <a:gd name="T113" fmla="*/ 10 h 1827"/>
              <a:gd name="T114" fmla="*/ 676 w 1404"/>
              <a:gd name="T115" fmla="*/ 788 h 1827"/>
              <a:gd name="T116" fmla="*/ 786 w 1404"/>
              <a:gd name="T117" fmla="*/ 814 h 1827"/>
              <a:gd name="T118" fmla="*/ 847 w 1404"/>
              <a:gd name="T119" fmla="*/ 838 h 1827"/>
              <a:gd name="T120" fmla="*/ 700 w 1404"/>
              <a:gd name="T121" fmla="*/ 845 h 18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404" h="1827">
                <a:moveTo>
                  <a:pt x="136" y="35"/>
                </a:moveTo>
                <a:lnTo>
                  <a:pt x="136" y="35"/>
                </a:lnTo>
                <a:lnTo>
                  <a:pt x="115" y="35"/>
                </a:lnTo>
                <a:lnTo>
                  <a:pt x="97" y="37"/>
                </a:lnTo>
                <a:lnTo>
                  <a:pt x="91" y="38"/>
                </a:lnTo>
                <a:lnTo>
                  <a:pt x="86" y="40"/>
                </a:lnTo>
                <a:lnTo>
                  <a:pt x="86" y="40"/>
                </a:lnTo>
                <a:lnTo>
                  <a:pt x="64" y="59"/>
                </a:lnTo>
                <a:lnTo>
                  <a:pt x="53" y="72"/>
                </a:lnTo>
                <a:lnTo>
                  <a:pt x="45" y="81"/>
                </a:lnTo>
                <a:lnTo>
                  <a:pt x="45" y="81"/>
                </a:lnTo>
                <a:lnTo>
                  <a:pt x="40" y="92"/>
                </a:lnTo>
                <a:lnTo>
                  <a:pt x="35" y="110"/>
                </a:lnTo>
                <a:lnTo>
                  <a:pt x="31" y="126"/>
                </a:lnTo>
                <a:lnTo>
                  <a:pt x="30" y="133"/>
                </a:lnTo>
                <a:lnTo>
                  <a:pt x="30" y="136"/>
                </a:lnTo>
                <a:lnTo>
                  <a:pt x="30" y="136"/>
                </a:lnTo>
                <a:lnTo>
                  <a:pt x="31" y="145"/>
                </a:lnTo>
                <a:lnTo>
                  <a:pt x="30" y="157"/>
                </a:lnTo>
                <a:lnTo>
                  <a:pt x="30" y="172"/>
                </a:lnTo>
                <a:lnTo>
                  <a:pt x="30" y="172"/>
                </a:lnTo>
                <a:lnTo>
                  <a:pt x="16" y="177"/>
                </a:lnTo>
                <a:lnTo>
                  <a:pt x="6" y="182"/>
                </a:lnTo>
                <a:lnTo>
                  <a:pt x="2" y="184"/>
                </a:lnTo>
                <a:lnTo>
                  <a:pt x="0" y="187"/>
                </a:lnTo>
                <a:lnTo>
                  <a:pt x="0" y="187"/>
                </a:lnTo>
                <a:lnTo>
                  <a:pt x="0" y="191"/>
                </a:lnTo>
                <a:lnTo>
                  <a:pt x="1" y="197"/>
                </a:lnTo>
                <a:lnTo>
                  <a:pt x="7" y="222"/>
                </a:lnTo>
                <a:lnTo>
                  <a:pt x="11" y="240"/>
                </a:lnTo>
                <a:lnTo>
                  <a:pt x="15" y="263"/>
                </a:lnTo>
                <a:lnTo>
                  <a:pt x="17" y="288"/>
                </a:lnTo>
                <a:lnTo>
                  <a:pt x="20" y="318"/>
                </a:lnTo>
                <a:lnTo>
                  <a:pt x="20" y="318"/>
                </a:lnTo>
                <a:lnTo>
                  <a:pt x="21" y="378"/>
                </a:lnTo>
                <a:lnTo>
                  <a:pt x="21" y="427"/>
                </a:lnTo>
                <a:lnTo>
                  <a:pt x="21" y="450"/>
                </a:lnTo>
                <a:lnTo>
                  <a:pt x="24" y="470"/>
                </a:lnTo>
                <a:lnTo>
                  <a:pt x="26" y="488"/>
                </a:lnTo>
                <a:lnTo>
                  <a:pt x="30" y="505"/>
                </a:lnTo>
                <a:lnTo>
                  <a:pt x="30" y="505"/>
                </a:lnTo>
                <a:lnTo>
                  <a:pt x="39" y="533"/>
                </a:lnTo>
                <a:lnTo>
                  <a:pt x="57" y="577"/>
                </a:lnTo>
                <a:lnTo>
                  <a:pt x="101" y="699"/>
                </a:lnTo>
                <a:lnTo>
                  <a:pt x="123" y="763"/>
                </a:lnTo>
                <a:lnTo>
                  <a:pt x="144" y="821"/>
                </a:lnTo>
                <a:lnTo>
                  <a:pt x="159" y="869"/>
                </a:lnTo>
                <a:lnTo>
                  <a:pt x="164" y="887"/>
                </a:lnTo>
                <a:lnTo>
                  <a:pt x="166" y="900"/>
                </a:lnTo>
                <a:lnTo>
                  <a:pt x="166" y="900"/>
                </a:lnTo>
                <a:lnTo>
                  <a:pt x="168" y="912"/>
                </a:lnTo>
                <a:lnTo>
                  <a:pt x="166" y="931"/>
                </a:lnTo>
                <a:lnTo>
                  <a:pt x="165" y="982"/>
                </a:lnTo>
                <a:lnTo>
                  <a:pt x="156" y="1109"/>
                </a:lnTo>
                <a:lnTo>
                  <a:pt x="151" y="1174"/>
                </a:lnTo>
                <a:lnTo>
                  <a:pt x="150" y="1228"/>
                </a:lnTo>
                <a:lnTo>
                  <a:pt x="150" y="1251"/>
                </a:lnTo>
                <a:lnTo>
                  <a:pt x="151" y="1267"/>
                </a:lnTo>
                <a:lnTo>
                  <a:pt x="152" y="1279"/>
                </a:lnTo>
                <a:lnTo>
                  <a:pt x="155" y="1282"/>
                </a:lnTo>
                <a:lnTo>
                  <a:pt x="156" y="1284"/>
                </a:lnTo>
                <a:lnTo>
                  <a:pt x="156" y="1284"/>
                </a:lnTo>
                <a:lnTo>
                  <a:pt x="165" y="1285"/>
                </a:lnTo>
                <a:lnTo>
                  <a:pt x="174" y="1286"/>
                </a:lnTo>
                <a:lnTo>
                  <a:pt x="194" y="1285"/>
                </a:lnTo>
                <a:lnTo>
                  <a:pt x="218" y="1282"/>
                </a:lnTo>
                <a:lnTo>
                  <a:pt x="247" y="1279"/>
                </a:lnTo>
                <a:lnTo>
                  <a:pt x="247" y="1279"/>
                </a:lnTo>
                <a:lnTo>
                  <a:pt x="270" y="1277"/>
                </a:lnTo>
                <a:lnTo>
                  <a:pt x="304" y="1277"/>
                </a:lnTo>
                <a:lnTo>
                  <a:pt x="386" y="1277"/>
                </a:lnTo>
                <a:lnTo>
                  <a:pt x="494" y="1279"/>
                </a:lnTo>
                <a:lnTo>
                  <a:pt x="514" y="1279"/>
                </a:lnTo>
                <a:lnTo>
                  <a:pt x="514" y="1294"/>
                </a:lnTo>
                <a:lnTo>
                  <a:pt x="504" y="1294"/>
                </a:lnTo>
                <a:lnTo>
                  <a:pt x="504" y="1309"/>
                </a:lnTo>
                <a:lnTo>
                  <a:pt x="504" y="1319"/>
                </a:lnTo>
                <a:lnTo>
                  <a:pt x="504" y="1319"/>
                </a:lnTo>
                <a:lnTo>
                  <a:pt x="503" y="1319"/>
                </a:lnTo>
                <a:lnTo>
                  <a:pt x="499" y="1320"/>
                </a:lnTo>
                <a:lnTo>
                  <a:pt x="497" y="1323"/>
                </a:lnTo>
                <a:lnTo>
                  <a:pt x="496" y="1325"/>
                </a:lnTo>
                <a:lnTo>
                  <a:pt x="494" y="1329"/>
                </a:lnTo>
                <a:lnTo>
                  <a:pt x="494" y="1329"/>
                </a:lnTo>
                <a:lnTo>
                  <a:pt x="493" y="1356"/>
                </a:lnTo>
                <a:lnTo>
                  <a:pt x="492" y="1406"/>
                </a:lnTo>
                <a:lnTo>
                  <a:pt x="489" y="1476"/>
                </a:lnTo>
                <a:lnTo>
                  <a:pt x="489" y="1476"/>
                </a:lnTo>
                <a:lnTo>
                  <a:pt x="369" y="1478"/>
                </a:lnTo>
                <a:lnTo>
                  <a:pt x="281" y="1482"/>
                </a:lnTo>
                <a:lnTo>
                  <a:pt x="247" y="1483"/>
                </a:lnTo>
                <a:lnTo>
                  <a:pt x="227" y="1486"/>
                </a:lnTo>
                <a:lnTo>
                  <a:pt x="227" y="1486"/>
                </a:lnTo>
                <a:lnTo>
                  <a:pt x="208" y="1491"/>
                </a:lnTo>
                <a:lnTo>
                  <a:pt x="195" y="1493"/>
                </a:lnTo>
                <a:lnTo>
                  <a:pt x="187" y="1497"/>
                </a:lnTo>
                <a:lnTo>
                  <a:pt x="181" y="1501"/>
                </a:lnTo>
                <a:lnTo>
                  <a:pt x="181" y="1501"/>
                </a:lnTo>
                <a:lnTo>
                  <a:pt x="179" y="1505"/>
                </a:lnTo>
                <a:lnTo>
                  <a:pt x="176" y="1507"/>
                </a:lnTo>
                <a:lnTo>
                  <a:pt x="175" y="1510"/>
                </a:lnTo>
                <a:lnTo>
                  <a:pt x="171" y="1511"/>
                </a:lnTo>
                <a:lnTo>
                  <a:pt x="171" y="1511"/>
                </a:lnTo>
                <a:lnTo>
                  <a:pt x="169" y="1511"/>
                </a:lnTo>
                <a:lnTo>
                  <a:pt x="166" y="1514"/>
                </a:lnTo>
                <a:lnTo>
                  <a:pt x="160" y="1519"/>
                </a:lnTo>
                <a:lnTo>
                  <a:pt x="155" y="1524"/>
                </a:lnTo>
                <a:lnTo>
                  <a:pt x="151" y="1526"/>
                </a:lnTo>
                <a:lnTo>
                  <a:pt x="151" y="1526"/>
                </a:lnTo>
                <a:lnTo>
                  <a:pt x="150" y="1529"/>
                </a:lnTo>
                <a:lnTo>
                  <a:pt x="149" y="1534"/>
                </a:lnTo>
                <a:lnTo>
                  <a:pt x="147" y="1549"/>
                </a:lnTo>
                <a:lnTo>
                  <a:pt x="146" y="1572"/>
                </a:lnTo>
                <a:lnTo>
                  <a:pt x="146" y="1572"/>
                </a:lnTo>
                <a:lnTo>
                  <a:pt x="145" y="1578"/>
                </a:lnTo>
                <a:lnTo>
                  <a:pt x="144" y="1591"/>
                </a:lnTo>
                <a:lnTo>
                  <a:pt x="144" y="1608"/>
                </a:lnTo>
                <a:lnTo>
                  <a:pt x="144" y="1616"/>
                </a:lnTo>
                <a:lnTo>
                  <a:pt x="146" y="1622"/>
                </a:lnTo>
                <a:lnTo>
                  <a:pt x="146" y="1622"/>
                </a:lnTo>
                <a:lnTo>
                  <a:pt x="150" y="1629"/>
                </a:lnTo>
                <a:lnTo>
                  <a:pt x="154" y="1634"/>
                </a:lnTo>
                <a:lnTo>
                  <a:pt x="160" y="1640"/>
                </a:lnTo>
                <a:lnTo>
                  <a:pt x="166" y="1645"/>
                </a:lnTo>
                <a:lnTo>
                  <a:pt x="174" y="1649"/>
                </a:lnTo>
                <a:lnTo>
                  <a:pt x="181" y="1651"/>
                </a:lnTo>
                <a:lnTo>
                  <a:pt x="189" y="1653"/>
                </a:lnTo>
                <a:lnTo>
                  <a:pt x="197" y="1653"/>
                </a:lnTo>
                <a:lnTo>
                  <a:pt x="197" y="1653"/>
                </a:lnTo>
                <a:lnTo>
                  <a:pt x="200" y="1651"/>
                </a:lnTo>
                <a:lnTo>
                  <a:pt x="203" y="1649"/>
                </a:lnTo>
                <a:lnTo>
                  <a:pt x="209" y="1643"/>
                </a:lnTo>
                <a:lnTo>
                  <a:pt x="213" y="1634"/>
                </a:lnTo>
                <a:lnTo>
                  <a:pt x="217" y="1624"/>
                </a:lnTo>
                <a:lnTo>
                  <a:pt x="219" y="1613"/>
                </a:lnTo>
                <a:lnTo>
                  <a:pt x="221" y="1603"/>
                </a:lnTo>
                <a:lnTo>
                  <a:pt x="222" y="1596"/>
                </a:lnTo>
                <a:lnTo>
                  <a:pt x="222" y="1592"/>
                </a:lnTo>
                <a:lnTo>
                  <a:pt x="222" y="1592"/>
                </a:lnTo>
                <a:lnTo>
                  <a:pt x="218" y="1586"/>
                </a:lnTo>
                <a:lnTo>
                  <a:pt x="213" y="1579"/>
                </a:lnTo>
                <a:lnTo>
                  <a:pt x="202" y="1572"/>
                </a:lnTo>
                <a:lnTo>
                  <a:pt x="202" y="1572"/>
                </a:lnTo>
                <a:lnTo>
                  <a:pt x="200" y="1571"/>
                </a:lnTo>
                <a:lnTo>
                  <a:pt x="200" y="1568"/>
                </a:lnTo>
                <a:lnTo>
                  <a:pt x="200" y="1560"/>
                </a:lnTo>
                <a:lnTo>
                  <a:pt x="199" y="1553"/>
                </a:lnTo>
                <a:lnTo>
                  <a:pt x="199" y="1549"/>
                </a:lnTo>
                <a:lnTo>
                  <a:pt x="197" y="1547"/>
                </a:lnTo>
                <a:lnTo>
                  <a:pt x="197" y="1547"/>
                </a:lnTo>
                <a:lnTo>
                  <a:pt x="193" y="1541"/>
                </a:lnTo>
                <a:lnTo>
                  <a:pt x="190" y="1539"/>
                </a:lnTo>
                <a:lnTo>
                  <a:pt x="190" y="1535"/>
                </a:lnTo>
                <a:lnTo>
                  <a:pt x="192" y="1531"/>
                </a:lnTo>
                <a:lnTo>
                  <a:pt x="192" y="1531"/>
                </a:lnTo>
                <a:lnTo>
                  <a:pt x="195" y="1528"/>
                </a:lnTo>
                <a:lnTo>
                  <a:pt x="200" y="1524"/>
                </a:lnTo>
                <a:lnTo>
                  <a:pt x="207" y="1521"/>
                </a:lnTo>
                <a:lnTo>
                  <a:pt x="444" y="1526"/>
                </a:lnTo>
                <a:lnTo>
                  <a:pt x="444" y="1526"/>
                </a:lnTo>
                <a:lnTo>
                  <a:pt x="421" y="1535"/>
                </a:lnTo>
                <a:lnTo>
                  <a:pt x="372" y="1557"/>
                </a:lnTo>
                <a:lnTo>
                  <a:pt x="344" y="1571"/>
                </a:lnTo>
                <a:lnTo>
                  <a:pt x="318" y="1582"/>
                </a:lnTo>
                <a:lnTo>
                  <a:pt x="299" y="1593"/>
                </a:lnTo>
                <a:lnTo>
                  <a:pt x="291" y="1598"/>
                </a:lnTo>
                <a:lnTo>
                  <a:pt x="287" y="1602"/>
                </a:lnTo>
                <a:lnTo>
                  <a:pt x="287" y="1602"/>
                </a:lnTo>
                <a:lnTo>
                  <a:pt x="281" y="1610"/>
                </a:lnTo>
                <a:lnTo>
                  <a:pt x="276" y="1621"/>
                </a:lnTo>
                <a:lnTo>
                  <a:pt x="263" y="1644"/>
                </a:lnTo>
                <a:lnTo>
                  <a:pt x="247" y="1683"/>
                </a:lnTo>
                <a:lnTo>
                  <a:pt x="247" y="1683"/>
                </a:lnTo>
                <a:lnTo>
                  <a:pt x="234" y="1708"/>
                </a:lnTo>
                <a:lnTo>
                  <a:pt x="227" y="1723"/>
                </a:lnTo>
                <a:lnTo>
                  <a:pt x="227" y="1723"/>
                </a:lnTo>
                <a:lnTo>
                  <a:pt x="222" y="1732"/>
                </a:lnTo>
                <a:lnTo>
                  <a:pt x="217" y="1742"/>
                </a:lnTo>
                <a:lnTo>
                  <a:pt x="212" y="1754"/>
                </a:lnTo>
                <a:lnTo>
                  <a:pt x="212" y="1754"/>
                </a:lnTo>
                <a:lnTo>
                  <a:pt x="208" y="1769"/>
                </a:lnTo>
                <a:lnTo>
                  <a:pt x="207" y="1788"/>
                </a:lnTo>
                <a:lnTo>
                  <a:pt x="207" y="1797"/>
                </a:lnTo>
                <a:lnTo>
                  <a:pt x="208" y="1804"/>
                </a:lnTo>
                <a:lnTo>
                  <a:pt x="209" y="1811"/>
                </a:lnTo>
                <a:lnTo>
                  <a:pt x="212" y="1814"/>
                </a:lnTo>
                <a:lnTo>
                  <a:pt x="212" y="1814"/>
                </a:lnTo>
                <a:lnTo>
                  <a:pt x="217" y="1817"/>
                </a:lnTo>
                <a:lnTo>
                  <a:pt x="224" y="1821"/>
                </a:lnTo>
                <a:lnTo>
                  <a:pt x="233" y="1823"/>
                </a:lnTo>
                <a:lnTo>
                  <a:pt x="245" y="1826"/>
                </a:lnTo>
                <a:lnTo>
                  <a:pt x="255" y="1827"/>
                </a:lnTo>
                <a:lnTo>
                  <a:pt x="266" y="1827"/>
                </a:lnTo>
                <a:lnTo>
                  <a:pt x="275" y="1824"/>
                </a:lnTo>
                <a:lnTo>
                  <a:pt x="279" y="1822"/>
                </a:lnTo>
                <a:lnTo>
                  <a:pt x="282" y="1819"/>
                </a:lnTo>
                <a:lnTo>
                  <a:pt x="282" y="1819"/>
                </a:lnTo>
                <a:lnTo>
                  <a:pt x="287" y="1813"/>
                </a:lnTo>
                <a:lnTo>
                  <a:pt x="291" y="1807"/>
                </a:lnTo>
                <a:lnTo>
                  <a:pt x="294" y="1800"/>
                </a:lnTo>
                <a:lnTo>
                  <a:pt x="296" y="1794"/>
                </a:lnTo>
                <a:lnTo>
                  <a:pt x="296" y="1780"/>
                </a:lnTo>
                <a:lnTo>
                  <a:pt x="298" y="1769"/>
                </a:lnTo>
                <a:lnTo>
                  <a:pt x="298" y="1769"/>
                </a:lnTo>
                <a:lnTo>
                  <a:pt x="298" y="1756"/>
                </a:lnTo>
                <a:lnTo>
                  <a:pt x="295" y="1742"/>
                </a:lnTo>
                <a:lnTo>
                  <a:pt x="291" y="1731"/>
                </a:lnTo>
                <a:lnTo>
                  <a:pt x="287" y="1723"/>
                </a:lnTo>
                <a:lnTo>
                  <a:pt x="287" y="1723"/>
                </a:lnTo>
                <a:lnTo>
                  <a:pt x="286" y="1721"/>
                </a:lnTo>
                <a:lnTo>
                  <a:pt x="285" y="1718"/>
                </a:lnTo>
                <a:lnTo>
                  <a:pt x="285" y="1713"/>
                </a:lnTo>
                <a:lnTo>
                  <a:pt x="284" y="1710"/>
                </a:lnTo>
                <a:lnTo>
                  <a:pt x="284" y="1708"/>
                </a:lnTo>
                <a:lnTo>
                  <a:pt x="282" y="1708"/>
                </a:lnTo>
                <a:lnTo>
                  <a:pt x="282" y="1708"/>
                </a:lnTo>
                <a:lnTo>
                  <a:pt x="282" y="1704"/>
                </a:lnTo>
                <a:lnTo>
                  <a:pt x="284" y="1696"/>
                </a:lnTo>
                <a:lnTo>
                  <a:pt x="286" y="1683"/>
                </a:lnTo>
                <a:lnTo>
                  <a:pt x="291" y="1668"/>
                </a:lnTo>
                <a:lnTo>
                  <a:pt x="298" y="1651"/>
                </a:lnTo>
                <a:lnTo>
                  <a:pt x="306" y="1637"/>
                </a:lnTo>
                <a:lnTo>
                  <a:pt x="311" y="1631"/>
                </a:lnTo>
                <a:lnTo>
                  <a:pt x="316" y="1625"/>
                </a:lnTo>
                <a:lnTo>
                  <a:pt x="321" y="1621"/>
                </a:lnTo>
                <a:lnTo>
                  <a:pt x="328" y="1617"/>
                </a:lnTo>
                <a:lnTo>
                  <a:pt x="328" y="1617"/>
                </a:lnTo>
                <a:lnTo>
                  <a:pt x="345" y="1611"/>
                </a:lnTo>
                <a:lnTo>
                  <a:pt x="371" y="1603"/>
                </a:lnTo>
                <a:lnTo>
                  <a:pt x="431" y="1587"/>
                </a:lnTo>
                <a:lnTo>
                  <a:pt x="509" y="1567"/>
                </a:lnTo>
                <a:lnTo>
                  <a:pt x="509" y="1582"/>
                </a:lnTo>
                <a:lnTo>
                  <a:pt x="509" y="1582"/>
                </a:lnTo>
                <a:lnTo>
                  <a:pt x="523" y="1587"/>
                </a:lnTo>
                <a:lnTo>
                  <a:pt x="537" y="1591"/>
                </a:lnTo>
                <a:lnTo>
                  <a:pt x="546" y="1592"/>
                </a:lnTo>
                <a:lnTo>
                  <a:pt x="555" y="1592"/>
                </a:lnTo>
                <a:lnTo>
                  <a:pt x="555" y="1592"/>
                </a:lnTo>
                <a:lnTo>
                  <a:pt x="564" y="1592"/>
                </a:lnTo>
                <a:lnTo>
                  <a:pt x="570" y="1591"/>
                </a:lnTo>
                <a:lnTo>
                  <a:pt x="581" y="1587"/>
                </a:lnTo>
                <a:lnTo>
                  <a:pt x="588" y="1583"/>
                </a:lnTo>
                <a:lnTo>
                  <a:pt x="590" y="1582"/>
                </a:lnTo>
                <a:lnTo>
                  <a:pt x="590" y="1562"/>
                </a:lnTo>
                <a:lnTo>
                  <a:pt x="590" y="1562"/>
                </a:lnTo>
                <a:lnTo>
                  <a:pt x="614" y="1567"/>
                </a:lnTo>
                <a:lnTo>
                  <a:pt x="639" y="1573"/>
                </a:lnTo>
                <a:lnTo>
                  <a:pt x="668" y="1581"/>
                </a:lnTo>
                <a:lnTo>
                  <a:pt x="697" y="1591"/>
                </a:lnTo>
                <a:lnTo>
                  <a:pt x="724" y="1601"/>
                </a:lnTo>
                <a:lnTo>
                  <a:pt x="735" y="1606"/>
                </a:lnTo>
                <a:lnTo>
                  <a:pt x="745" y="1611"/>
                </a:lnTo>
                <a:lnTo>
                  <a:pt x="753" y="1617"/>
                </a:lnTo>
                <a:lnTo>
                  <a:pt x="757" y="1622"/>
                </a:lnTo>
                <a:lnTo>
                  <a:pt x="757" y="1622"/>
                </a:lnTo>
                <a:lnTo>
                  <a:pt x="768" y="1648"/>
                </a:lnTo>
                <a:lnTo>
                  <a:pt x="781" y="1674"/>
                </a:lnTo>
                <a:lnTo>
                  <a:pt x="792" y="1703"/>
                </a:lnTo>
                <a:lnTo>
                  <a:pt x="792" y="1703"/>
                </a:lnTo>
                <a:lnTo>
                  <a:pt x="787" y="1712"/>
                </a:lnTo>
                <a:lnTo>
                  <a:pt x="777" y="1728"/>
                </a:lnTo>
                <a:lnTo>
                  <a:pt x="777" y="1728"/>
                </a:lnTo>
                <a:lnTo>
                  <a:pt x="774" y="1734"/>
                </a:lnTo>
                <a:lnTo>
                  <a:pt x="774" y="1741"/>
                </a:lnTo>
                <a:lnTo>
                  <a:pt x="774" y="1760"/>
                </a:lnTo>
                <a:lnTo>
                  <a:pt x="777" y="1784"/>
                </a:lnTo>
                <a:lnTo>
                  <a:pt x="777" y="1784"/>
                </a:lnTo>
                <a:lnTo>
                  <a:pt x="779" y="1785"/>
                </a:lnTo>
                <a:lnTo>
                  <a:pt x="784" y="1790"/>
                </a:lnTo>
                <a:lnTo>
                  <a:pt x="794" y="1795"/>
                </a:lnTo>
                <a:lnTo>
                  <a:pt x="801" y="1798"/>
                </a:lnTo>
                <a:lnTo>
                  <a:pt x="807" y="1799"/>
                </a:lnTo>
                <a:lnTo>
                  <a:pt x="807" y="1799"/>
                </a:lnTo>
                <a:lnTo>
                  <a:pt x="821" y="1802"/>
                </a:lnTo>
                <a:lnTo>
                  <a:pt x="835" y="1804"/>
                </a:lnTo>
                <a:lnTo>
                  <a:pt x="840" y="1806"/>
                </a:lnTo>
                <a:lnTo>
                  <a:pt x="845" y="1804"/>
                </a:lnTo>
                <a:lnTo>
                  <a:pt x="850" y="1803"/>
                </a:lnTo>
                <a:lnTo>
                  <a:pt x="853" y="1799"/>
                </a:lnTo>
                <a:lnTo>
                  <a:pt x="853" y="1799"/>
                </a:lnTo>
                <a:lnTo>
                  <a:pt x="855" y="1793"/>
                </a:lnTo>
                <a:lnTo>
                  <a:pt x="855" y="1785"/>
                </a:lnTo>
                <a:lnTo>
                  <a:pt x="855" y="1764"/>
                </a:lnTo>
                <a:lnTo>
                  <a:pt x="854" y="1741"/>
                </a:lnTo>
                <a:lnTo>
                  <a:pt x="853" y="1723"/>
                </a:lnTo>
                <a:lnTo>
                  <a:pt x="853" y="1723"/>
                </a:lnTo>
                <a:lnTo>
                  <a:pt x="851" y="1716"/>
                </a:lnTo>
                <a:lnTo>
                  <a:pt x="849" y="1710"/>
                </a:lnTo>
                <a:lnTo>
                  <a:pt x="842" y="1696"/>
                </a:lnTo>
                <a:lnTo>
                  <a:pt x="835" y="1687"/>
                </a:lnTo>
                <a:lnTo>
                  <a:pt x="832" y="1683"/>
                </a:lnTo>
                <a:lnTo>
                  <a:pt x="832" y="1683"/>
                </a:lnTo>
                <a:lnTo>
                  <a:pt x="831" y="1683"/>
                </a:lnTo>
                <a:lnTo>
                  <a:pt x="830" y="1680"/>
                </a:lnTo>
                <a:lnTo>
                  <a:pt x="829" y="1677"/>
                </a:lnTo>
                <a:lnTo>
                  <a:pt x="827" y="1668"/>
                </a:lnTo>
                <a:lnTo>
                  <a:pt x="827" y="1668"/>
                </a:lnTo>
                <a:lnTo>
                  <a:pt x="829" y="1662"/>
                </a:lnTo>
                <a:lnTo>
                  <a:pt x="829" y="1658"/>
                </a:lnTo>
                <a:lnTo>
                  <a:pt x="829" y="1653"/>
                </a:lnTo>
                <a:lnTo>
                  <a:pt x="822" y="1637"/>
                </a:lnTo>
                <a:lnTo>
                  <a:pt x="822" y="1637"/>
                </a:lnTo>
                <a:lnTo>
                  <a:pt x="818" y="1627"/>
                </a:lnTo>
                <a:lnTo>
                  <a:pt x="817" y="1620"/>
                </a:lnTo>
                <a:lnTo>
                  <a:pt x="816" y="1610"/>
                </a:lnTo>
                <a:lnTo>
                  <a:pt x="815" y="1606"/>
                </a:lnTo>
                <a:lnTo>
                  <a:pt x="812" y="1602"/>
                </a:lnTo>
                <a:lnTo>
                  <a:pt x="808" y="1597"/>
                </a:lnTo>
                <a:lnTo>
                  <a:pt x="802" y="1592"/>
                </a:lnTo>
                <a:lnTo>
                  <a:pt x="802" y="1592"/>
                </a:lnTo>
                <a:lnTo>
                  <a:pt x="791" y="1584"/>
                </a:lnTo>
                <a:lnTo>
                  <a:pt x="772" y="1574"/>
                </a:lnTo>
                <a:lnTo>
                  <a:pt x="724" y="1553"/>
                </a:lnTo>
                <a:lnTo>
                  <a:pt x="661" y="1526"/>
                </a:lnTo>
                <a:lnTo>
                  <a:pt x="661" y="1526"/>
                </a:lnTo>
                <a:lnTo>
                  <a:pt x="689" y="1521"/>
                </a:lnTo>
                <a:lnTo>
                  <a:pt x="752" y="1509"/>
                </a:lnTo>
                <a:lnTo>
                  <a:pt x="787" y="1504"/>
                </a:lnTo>
                <a:lnTo>
                  <a:pt x="821" y="1499"/>
                </a:lnTo>
                <a:lnTo>
                  <a:pt x="849" y="1496"/>
                </a:lnTo>
                <a:lnTo>
                  <a:pt x="860" y="1496"/>
                </a:lnTo>
                <a:lnTo>
                  <a:pt x="868" y="1496"/>
                </a:lnTo>
                <a:lnTo>
                  <a:pt x="868" y="1496"/>
                </a:lnTo>
                <a:lnTo>
                  <a:pt x="888" y="1499"/>
                </a:lnTo>
                <a:lnTo>
                  <a:pt x="898" y="1499"/>
                </a:lnTo>
                <a:lnTo>
                  <a:pt x="904" y="1501"/>
                </a:lnTo>
                <a:lnTo>
                  <a:pt x="913" y="1506"/>
                </a:lnTo>
                <a:lnTo>
                  <a:pt x="913" y="1506"/>
                </a:lnTo>
                <a:lnTo>
                  <a:pt x="918" y="1510"/>
                </a:lnTo>
                <a:lnTo>
                  <a:pt x="922" y="1516"/>
                </a:lnTo>
                <a:lnTo>
                  <a:pt x="924" y="1521"/>
                </a:lnTo>
                <a:lnTo>
                  <a:pt x="927" y="1528"/>
                </a:lnTo>
                <a:lnTo>
                  <a:pt x="928" y="1538"/>
                </a:lnTo>
                <a:lnTo>
                  <a:pt x="928" y="1541"/>
                </a:lnTo>
                <a:lnTo>
                  <a:pt x="928" y="1541"/>
                </a:lnTo>
                <a:lnTo>
                  <a:pt x="924" y="1545"/>
                </a:lnTo>
                <a:lnTo>
                  <a:pt x="918" y="1557"/>
                </a:lnTo>
                <a:lnTo>
                  <a:pt x="913" y="1564"/>
                </a:lnTo>
                <a:lnTo>
                  <a:pt x="911" y="1573"/>
                </a:lnTo>
                <a:lnTo>
                  <a:pt x="908" y="1582"/>
                </a:lnTo>
                <a:lnTo>
                  <a:pt x="908" y="1592"/>
                </a:lnTo>
                <a:lnTo>
                  <a:pt x="908" y="1592"/>
                </a:lnTo>
                <a:lnTo>
                  <a:pt x="909" y="1602"/>
                </a:lnTo>
                <a:lnTo>
                  <a:pt x="912" y="1611"/>
                </a:lnTo>
                <a:lnTo>
                  <a:pt x="914" y="1620"/>
                </a:lnTo>
                <a:lnTo>
                  <a:pt x="917" y="1626"/>
                </a:lnTo>
                <a:lnTo>
                  <a:pt x="922" y="1632"/>
                </a:lnTo>
                <a:lnTo>
                  <a:pt x="926" y="1637"/>
                </a:lnTo>
                <a:lnTo>
                  <a:pt x="929" y="1641"/>
                </a:lnTo>
                <a:lnTo>
                  <a:pt x="933" y="1643"/>
                </a:lnTo>
                <a:lnTo>
                  <a:pt x="933" y="1643"/>
                </a:lnTo>
                <a:lnTo>
                  <a:pt x="943" y="1643"/>
                </a:lnTo>
                <a:lnTo>
                  <a:pt x="951" y="1643"/>
                </a:lnTo>
                <a:lnTo>
                  <a:pt x="957" y="1640"/>
                </a:lnTo>
                <a:lnTo>
                  <a:pt x="964" y="1637"/>
                </a:lnTo>
                <a:lnTo>
                  <a:pt x="970" y="1634"/>
                </a:lnTo>
                <a:lnTo>
                  <a:pt x="975" y="1629"/>
                </a:lnTo>
                <a:lnTo>
                  <a:pt x="979" y="1622"/>
                </a:lnTo>
                <a:lnTo>
                  <a:pt x="979" y="1622"/>
                </a:lnTo>
                <a:lnTo>
                  <a:pt x="984" y="1608"/>
                </a:lnTo>
                <a:lnTo>
                  <a:pt x="987" y="1598"/>
                </a:lnTo>
                <a:lnTo>
                  <a:pt x="989" y="1593"/>
                </a:lnTo>
                <a:lnTo>
                  <a:pt x="987" y="1588"/>
                </a:lnTo>
                <a:lnTo>
                  <a:pt x="986" y="1583"/>
                </a:lnTo>
                <a:lnTo>
                  <a:pt x="984" y="1577"/>
                </a:lnTo>
                <a:lnTo>
                  <a:pt x="984" y="1577"/>
                </a:lnTo>
                <a:lnTo>
                  <a:pt x="977" y="1565"/>
                </a:lnTo>
                <a:lnTo>
                  <a:pt x="975" y="1557"/>
                </a:lnTo>
                <a:lnTo>
                  <a:pt x="969" y="1541"/>
                </a:lnTo>
                <a:lnTo>
                  <a:pt x="969" y="1541"/>
                </a:lnTo>
                <a:lnTo>
                  <a:pt x="967" y="1538"/>
                </a:lnTo>
                <a:lnTo>
                  <a:pt x="969" y="1535"/>
                </a:lnTo>
                <a:lnTo>
                  <a:pt x="971" y="1529"/>
                </a:lnTo>
                <a:lnTo>
                  <a:pt x="970" y="1525"/>
                </a:lnTo>
                <a:lnTo>
                  <a:pt x="967" y="1521"/>
                </a:lnTo>
                <a:lnTo>
                  <a:pt x="962" y="1515"/>
                </a:lnTo>
                <a:lnTo>
                  <a:pt x="953" y="1506"/>
                </a:lnTo>
                <a:lnTo>
                  <a:pt x="953" y="1506"/>
                </a:lnTo>
                <a:lnTo>
                  <a:pt x="935" y="1488"/>
                </a:lnTo>
                <a:lnTo>
                  <a:pt x="918" y="1473"/>
                </a:lnTo>
                <a:lnTo>
                  <a:pt x="911" y="1468"/>
                </a:lnTo>
                <a:lnTo>
                  <a:pt x="903" y="1463"/>
                </a:lnTo>
                <a:lnTo>
                  <a:pt x="893" y="1461"/>
                </a:lnTo>
                <a:lnTo>
                  <a:pt x="883" y="1461"/>
                </a:lnTo>
                <a:lnTo>
                  <a:pt x="883" y="1461"/>
                </a:lnTo>
                <a:lnTo>
                  <a:pt x="600" y="1476"/>
                </a:lnTo>
                <a:lnTo>
                  <a:pt x="590" y="1334"/>
                </a:lnTo>
                <a:lnTo>
                  <a:pt x="590" y="1334"/>
                </a:lnTo>
                <a:lnTo>
                  <a:pt x="591" y="1324"/>
                </a:lnTo>
                <a:lnTo>
                  <a:pt x="591" y="1317"/>
                </a:lnTo>
                <a:lnTo>
                  <a:pt x="591" y="1314"/>
                </a:lnTo>
                <a:lnTo>
                  <a:pt x="590" y="1314"/>
                </a:lnTo>
                <a:lnTo>
                  <a:pt x="590" y="1314"/>
                </a:lnTo>
                <a:lnTo>
                  <a:pt x="589" y="1314"/>
                </a:lnTo>
                <a:lnTo>
                  <a:pt x="588" y="1312"/>
                </a:lnTo>
                <a:lnTo>
                  <a:pt x="586" y="1304"/>
                </a:lnTo>
                <a:lnTo>
                  <a:pt x="585" y="1294"/>
                </a:lnTo>
                <a:lnTo>
                  <a:pt x="580" y="1274"/>
                </a:lnTo>
                <a:lnTo>
                  <a:pt x="580" y="1274"/>
                </a:lnTo>
                <a:lnTo>
                  <a:pt x="738" y="1269"/>
                </a:lnTo>
                <a:lnTo>
                  <a:pt x="913" y="1263"/>
                </a:lnTo>
                <a:lnTo>
                  <a:pt x="913" y="1263"/>
                </a:lnTo>
                <a:lnTo>
                  <a:pt x="929" y="1262"/>
                </a:lnTo>
                <a:lnTo>
                  <a:pt x="942" y="1260"/>
                </a:lnTo>
                <a:lnTo>
                  <a:pt x="951" y="1255"/>
                </a:lnTo>
                <a:lnTo>
                  <a:pt x="958" y="1248"/>
                </a:lnTo>
                <a:lnTo>
                  <a:pt x="958" y="1248"/>
                </a:lnTo>
                <a:lnTo>
                  <a:pt x="961" y="1242"/>
                </a:lnTo>
                <a:lnTo>
                  <a:pt x="965" y="1232"/>
                </a:lnTo>
                <a:lnTo>
                  <a:pt x="971" y="1208"/>
                </a:lnTo>
                <a:lnTo>
                  <a:pt x="975" y="1197"/>
                </a:lnTo>
                <a:lnTo>
                  <a:pt x="976" y="1193"/>
                </a:lnTo>
                <a:lnTo>
                  <a:pt x="979" y="1190"/>
                </a:lnTo>
                <a:lnTo>
                  <a:pt x="981" y="1190"/>
                </a:lnTo>
                <a:lnTo>
                  <a:pt x="984" y="1190"/>
                </a:lnTo>
                <a:lnTo>
                  <a:pt x="986" y="1193"/>
                </a:lnTo>
                <a:lnTo>
                  <a:pt x="989" y="1198"/>
                </a:lnTo>
                <a:lnTo>
                  <a:pt x="989" y="1198"/>
                </a:lnTo>
                <a:lnTo>
                  <a:pt x="996" y="1217"/>
                </a:lnTo>
                <a:lnTo>
                  <a:pt x="1005" y="1248"/>
                </a:lnTo>
                <a:lnTo>
                  <a:pt x="1025" y="1330"/>
                </a:lnTo>
                <a:lnTo>
                  <a:pt x="1042" y="1410"/>
                </a:lnTo>
                <a:lnTo>
                  <a:pt x="1047" y="1437"/>
                </a:lnTo>
                <a:lnTo>
                  <a:pt x="1049" y="1450"/>
                </a:lnTo>
                <a:lnTo>
                  <a:pt x="1049" y="1450"/>
                </a:lnTo>
                <a:lnTo>
                  <a:pt x="1048" y="1472"/>
                </a:lnTo>
                <a:lnTo>
                  <a:pt x="1044" y="1506"/>
                </a:lnTo>
                <a:lnTo>
                  <a:pt x="1039" y="1552"/>
                </a:lnTo>
                <a:lnTo>
                  <a:pt x="1059" y="1552"/>
                </a:lnTo>
                <a:lnTo>
                  <a:pt x="1059" y="1552"/>
                </a:lnTo>
                <a:lnTo>
                  <a:pt x="1061" y="1589"/>
                </a:lnTo>
                <a:lnTo>
                  <a:pt x="1062" y="1619"/>
                </a:lnTo>
                <a:lnTo>
                  <a:pt x="1064" y="1637"/>
                </a:lnTo>
                <a:lnTo>
                  <a:pt x="1064" y="1637"/>
                </a:lnTo>
                <a:lnTo>
                  <a:pt x="1066" y="1643"/>
                </a:lnTo>
                <a:lnTo>
                  <a:pt x="1068" y="1646"/>
                </a:lnTo>
                <a:lnTo>
                  <a:pt x="1075" y="1653"/>
                </a:lnTo>
                <a:lnTo>
                  <a:pt x="1080" y="1655"/>
                </a:lnTo>
                <a:lnTo>
                  <a:pt x="1085" y="1658"/>
                </a:lnTo>
                <a:lnTo>
                  <a:pt x="1085" y="1658"/>
                </a:lnTo>
                <a:lnTo>
                  <a:pt x="1097" y="1659"/>
                </a:lnTo>
                <a:lnTo>
                  <a:pt x="1121" y="1659"/>
                </a:lnTo>
                <a:lnTo>
                  <a:pt x="1149" y="1659"/>
                </a:lnTo>
                <a:lnTo>
                  <a:pt x="1170" y="1658"/>
                </a:lnTo>
                <a:lnTo>
                  <a:pt x="1170" y="1658"/>
                </a:lnTo>
                <a:lnTo>
                  <a:pt x="1274" y="1651"/>
                </a:lnTo>
                <a:lnTo>
                  <a:pt x="1339" y="1645"/>
                </a:lnTo>
                <a:lnTo>
                  <a:pt x="1363" y="1641"/>
                </a:lnTo>
                <a:lnTo>
                  <a:pt x="1372" y="1639"/>
                </a:lnTo>
                <a:lnTo>
                  <a:pt x="1377" y="1637"/>
                </a:lnTo>
                <a:lnTo>
                  <a:pt x="1377" y="1637"/>
                </a:lnTo>
                <a:lnTo>
                  <a:pt x="1390" y="1631"/>
                </a:lnTo>
                <a:lnTo>
                  <a:pt x="1395" y="1627"/>
                </a:lnTo>
                <a:lnTo>
                  <a:pt x="1400" y="1625"/>
                </a:lnTo>
                <a:lnTo>
                  <a:pt x="1402" y="1621"/>
                </a:lnTo>
                <a:lnTo>
                  <a:pt x="1404" y="1617"/>
                </a:lnTo>
                <a:lnTo>
                  <a:pt x="1404" y="1613"/>
                </a:lnTo>
                <a:lnTo>
                  <a:pt x="1402" y="1607"/>
                </a:lnTo>
                <a:lnTo>
                  <a:pt x="1402" y="1607"/>
                </a:lnTo>
                <a:lnTo>
                  <a:pt x="1400" y="1601"/>
                </a:lnTo>
                <a:lnTo>
                  <a:pt x="1397" y="1595"/>
                </a:lnTo>
                <a:lnTo>
                  <a:pt x="1394" y="1589"/>
                </a:lnTo>
                <a:lnTo>
                  <a:pt x="1389" y="1584"/>
                </a:lnTo>
                <a:lnTo>
                  <a:pt x="1385" y="1581"/>
                </a:lnTo>
                <a:lnTo>
                  <a:pt x="1379" y="1577"/>
                </a:lnTo>
                <a:lnTo>
                  <a:pt x="1373" y="1573"/>
                </a:lnTo>
                <a:lnTo>
                  <a:pt x="1367" y="1572"/>
                </a:lnTo>
                <a:lnTo>
                  <a:pt x="1367" y="1572"/>
                </a:lnTo>
                <a:lnTo>
                  <a:pt x="1352" y="1569"/>
                </a:lnTo>
                <a:lnTo>
                  <a:pt x="1334" y="1567"/>
                </a:lnTo>
                <a:lnTo>
                  <a:pt x="1317" y="1567"/>
                </a:lnTo>
                <a:lnTo>
                  <a:pt x="1307" y="1567"/>
                </a:lnTo>
                <a:lnTo>
                  <a:pt x="1307" y="1567"/>
                </a:lnTo>
                <a:lnTo>
                  <a:pt x="1300" y="1565"/>
                </a:lnTo>
                <a:lnTo>
                  <a:pt x="1289" y="1563"/>
                </a:lnTo>
                <a:lnTo>
                  <a:pt x="1257" y="1552"/>
                </a:lnTo>
                <a:lnTo>
                  <a:pt x="1216" y="1536"/>
                </a:lnTo>
                <a:lnTo>
                  <a:pt x="1236" y="1531"/>
                </a:lnTo>
                <a:lnTo>
                  <a:pt x="1236" y="1531"/>
                </a:lnTo>
                <a:lnTo>
                  <a:pt x="1232" y="1425"/>
                </a:lnTo>
                <a:lnTo>
                  <a:pt x="1230" y="1341"/>
                </a:lnTo>
                <a:lnTo>
                  <a:pt x="1230" y="1305"/>
                </a:lnTo>
                <a:lnTo>
                  <a:pt x="1231" y="1279"/>
                </a:lnTo>
                <a:lnTo>
                  <a:pt x="1231" y="1279"/>
                </a:lnTo>
                <a:lnTo>
                  <a:pt x="1233" y="1237"/>
                </a:lnTo>
                <a:lnTo>
                  <a:pt x="1237" y="1194"/>
                </a:lnTo>
                <a:lnTo>
                  <a:pt x="1237" y="1174"/>
                </a:lnTo>
                <a:lnTo>
                  <a:pt x="1236" y="1152"/>
                </a:lnTo>
                <a:lnTo>
                  <a:pt x="1235" y="1132"/>
                </a:lnTo>
                <a:lnTo>
                  <a:pt x="1231" y="1112"/>
                </a:lnTo>
                <a:lnTo>
                  <a:pt x="1231" y="1112"/>
                </a:lnTo>
                <a:lnTo>
                  <a:pt x="1223" y="1082"/>
                </a:lnTo>
                <a:lnTo>
                  <a:pt x="1220" y="1065"/>
                </a:lnTo>
                <a:lnTo>
                  <a:pt x="1216" y="1056"/>
                </a:lnTo>
                <a:lnTo>
                  <a:pt x="1216" y="1056"/>
                </a:lnTo>
                <a:lnTo>
                  <a:pt x="1230" y="1056"/>
                </a:lnTo>
                <a:lnTo>
                  <a:pt x="1244" y="1055"/>
                </a:lnTo>
                <a:lnTo>
                  <a:pt x="1259" y="1051"/>
                </a:lnTo>
                <a:lnTo>
                  <a:pt x="1265" y="1050"/>
                </a:lnTo>
                <a:lnTo>
                  <a:pt x="1273" y="1046"/>
                </a:lnTo>
                <a:lnTo>
                  <a:pt x="1279" y="1042"/>
                </a:lnTo>
                <a:lnTo>
                  <a:pt x="1283" y="1037"/>
                </a:lnTo>
                <a:lnTo>
                  <a:pt x="1286" y="1031"/>
                </a:lnTo>
                <a:lnTo>
                  <a:pt x="1289" y="1023"/>
                </a:lnTo>
                <a:lnTo>
                  <a:pt x="1289" y="1016"/>
                </a:lnTo>
                <a:lnTo>
                  <a:pt x="1286" y="1006"/>
                </a:lnTo>
                <a:lnTo>
                  <a:pt x="1286" y="1006"/>
                </a:lnTo>
                <a:lnTo>
                  <a:pt x="1279" y="988"/>
                </a:lnTo>
                <a:lnTo>
                  <a:pt x="1271" y="974"/>
                </a:lnTo>
                <a:lnTo>
                  <a:pt x="1262" y="963"/>
                </a:lnTo>
                <a:lnTo>
                  <a:pt x="1254" y="955"/>
                </a:lnTo>
                <a:lnTo>
                  <a:pt x="1246" y="950"/>
                </a:lnTo>
                <a:lnTo>
                  <a:pt x="1237" y="945"/>
                </a:lnTo>
                <a:lnTo>
                  <a:pt x="1228" y="940"/>
                </a:lnTo>
                <a:lnTo>
                  <a:pt x="1221" y="935"/>
                </a:lnTo>
                <a:lnTo>
                  <a:pt x="1221" y="935"/>
                </a:lnTo>
                <a:lnTo>
                  <a:pt x="1188" y="908"/>
                </a:lnTo>
                <a:lnTo>
                  <a:pt x="1170" y="895"/>
                </a:lnTo>
                <a:lnTo>
                  <a:pt x="1170" y="895"/>
                </a:lnTo>
                <a:lnTo>
                  <a:pt x="1172" y="871"/>
                </a:lnTo>
                <a:lnTo>
                  <a:pt x="1172" y="847"/>
                </a:lnTo>
                <a:lnTo>
                  <a:pt x="1170" y="824"/>
                </a:lnTo>
                <a:lnTo>
                  <a:pt x="1170" y="824"/>
                </a:lnTo>
                <a:lnTo>
                  <a:pt x="1169" y="819"/>
                </a:lnTo>
                <a:lnTo>
                  <a:pt x="1167" y="814"/>
                </a:lnTo>
                <a:lnTo>
                  <a:pt x="1163" y="809"/>
                </a:lnTo>
                <a:lnTo>
                  <a:pt x="1158" y="804"/>
                </a:lnTo>
                <a:lnTo>
                  <a:pt x="1146" y="795"/>
                </a:lnTo>
                <a:lnTo>
                  <a:pt x="1131" y="786"/>
                </a:lnTo>
                <a:lnTo>
                  <a:pt x="1115" y="778"/>
                </a:lnTo>
                <a:lnTo>
                  <a:pt x="1098" y="771"/>
                </a:lnTo>
                <a:lnTo>
                  <a:pt x="1069" y="758"/>
                </a:lnTo>
                <a:lnTo>
                  <a:pt x="1069" y="758"/>
                </a:lnTo>
                <a:lnTo>
                  <a:pt x="1046" y="748"/>
                </a:lnTo>
                <a:lnTo>
                  <a:pt x="1023" y="743"/>
                </a:lnTo>
                <a:lnTo>
                  <a:pt x="1014" y="742"/>
                </a:lnTo>
                <a:lnTo>
                  <a:pt x="1006" y="740"/>
                </a:lnTo>
                <a:lnTo>
                  <a:pt x="999" y="742"/>
                </a:lnTo>
                <a:lnTo>
                  <a:pt x="994" y="743"/>
                </a:lnTo>
                <a:lnTo>
                  <a:pt x="994" y="743"/>
                </a:lnTo>
                <a:lnTo>
                  <a:pt x="942" y="769"/>
                </a:lnTo>
                <a:lnTo>
                  <a:pt x="898" y="793"/>
                </a:lnTo>
                <a:lnTo>
                  <a:pt x="888" y="804"/>
                </a:lnTo>
                <a:lnTo>
                  <a:pt x="888" y="804"/>
                </a:lnTo>
                <a:lnTo>
                  <a:pt x="879" y="795"/>
                </a:lnTo>
                <a:lnTo>
                  <a:pt x="863" y="778"/>
                </a:lnTo>
                <a:lnTo>
                  <a:pt x="863" y="778"/>
                </a:lnTo>
                <a:lnTo>
                  <a:pt x="855" y="771"/>
                </a:lnTo>
                <a:lnTo>
                  <a:pt x="850" y="766"/>
                </a:lnTo>
                <a:lnTo>
                  <a:pt x="837" y="758"/>
                </a:lnTo>
                <a:lnTo>
                  <a:pt x="837" y="758"/>
                </a:lnTo>
                <a:lnTo>
                  <a:pt x="832" y="756"/>
                </a:lnTo>
                <a:lnTo>
                  <a:pt x="824" y="752"/>
                </a:lnTo>
                <a:lnTo>
                  <a:pt x="801" y="745"/>
                </a:lnTo>
                <a:lnTo>
                  <a:pt x="779" y="738"/>
                </a:lnTo>
                <a:lnTo>
                  <a:pt x="772" y="735"/>
                </a:lnTo>
                <a:lnTo>
                  <a:pt x="767" y="733"/>
                </a:lnTo>
                <a:lnTo>
                  <a:pt x="767" y="733"/>
                </a:lnTo>
                <a:lnTo>
                  <a:pt x="753" y="726"/>
                </a:lnTo>
                <a:lnTo>
                  <a:pt x="726" y="715"/>
                </a:lnTo>
                <a:lnTo>
                  <a:pt x="696" y="702"/>
                </a:lnTo>
                <a:lnTo>
                  <a:pt x="671" y="692"/>
                </a:lnTo>
                <a:lnTo>
                  <a:pt x="671" y="692"/>
                </a:lnTo>
                <a:lnTo>
                  <a:pt x="656" y="685"/>
                </a:lnTo>
                <a:lnTo>
                  <a:pt x="647" y="678"/>
                </a:lnTo>
                <a:lnTo>
                  <a:pt x="642" y="673"/>
                </a:lnTo>
                <a:lnTo>
                  <a:pt x="641" y="672"/>
                </a:lnTo>
                <a:lnTo>
                  <a:pt x="530" y="672"/>
                </a:lnTo>
                <a:lnTo>
                  <a:pt x="530" y="672"/>
                </a:lnTo>
                <a:lnTo>
                  <a:pt x="629" y="646"/>
                </a:lnTo>
                <a:lnTo>
                  <a:pt x="697" y="627"/>
                </a:lnTo>
                <a:lnTo>
                  <a:pt x="731" y="617"/>
                </a:lnTo>
                <a:lnTo>
                  <a:pt x="731" y="617"/>
                </a:lnTo>
                <a:lnTo>
                  <a:pt x="811" y="558"/>
                </a:lnTo>
                <a:lnTo>
                  <a:pt x="865" y="521"/>
                </a:lnTo>
                <a:lnTo>
                  <a:pt x="887" y="507"/>
                </a:lnTo>
                <a:lnTo>
                  <a:pt x="898" y="500"/>
                </a:lnTo>
                <a:lnTo>
                  <a:pt x="898" y="500"/>
                </a:lnTo>
                <a:lnTo>
                  <a:pt x="905" y="497"/>
                </a:lnTo>
                <a:lnTo>
                  <a:pt x="916" y="490"/>
                </a:lnTo>
                <a:lnTo>
                  <a:pt x="940" y="473"/>
                </a:lnTo>
                <a:lnTo>
                  <a:pt x="969" y="450"/>
                </a:lnTo>
                <a:lnTo>
                  <a:pt x="958" y="414"/>
                </a:lnTo>
                <a:lnTo>
                  <a:pt x="958" y="414"/>
                </a:lnTo>
                <a:lnTo>
                  <a:pt x="960" y="414"/>
                </a:lnTo>
                <a:lnTo>
                  <a:pt x="965" y="414"/>
                </a:lnTo>
                <a:lnTo>
                  <a:pt x="979" y="412"/>
                </a:lnTo>
                <a:lnTo>
                  <a:pt x="1004" y="404"/>
                </a:lnTo>
                <a:lnTo>
                  <a:pt x="1004" y="404"/>
                </a:lnTo>
                <a:lnTo>
                  <a:pt x="1020" y="398"/>
                </a:lnTo>
                <a:lnTo>
                  <a:pt x="1034" y="390"/>
                </a:lnTo>
                <a:lnTo>
                  <a:pt x="1048" y="382"/>
                </a:lnTo>
                <a:lnTo>
                  <a:pt x="1061" y="371"/>
                </a:lnTo>
                <a:lnTo>
                  <a:pt x="1078" y="355"/>
                </a:lnTo>
                <a:lnTo>
                  <a:pt x="1090" y="344"/>
                </a:lnTo>
                <a:lnTo>
                  <a:pt x="1090" y="344"/>
                </a:lnTo>
                <a:lnTo>
                  <a:pt x="1092" y="340"/>
                </a:lnTo>
                <a:lnTo>
                  <a:pt x="1095" y="335"/>
                </a:lnTo>
                <a:lnTo>
                  <a:pt x="1100" y="323"/>
                </a:lnTo>
                <a:lnTo>
                  <a:pt x="1101" y="312"/>
                </a:lnTo>
                <a:lnTo>
                  <a:pt x="1101" y="307"/>
                </a:lnTo>
                <a:lnTo>
                  <a:pt x="1100" y="303"/>
                </a:lnTo>
                <a:lnTo>
                  <a:pt x="1100" y="303"/>
                </a:lnTo>
                <a:lnTo>
                  <a:pt x="1093" y="289"/>
                </a:lnTo>
                <a:lnTo>
                  <a:pt x="1090" y="283"/>
                </a:lnTo>
                <a:lnTo>
                  <a:pt x="1090" y="283"/>
                </a:lnTo>
                <a:lnTo>
                  <a:pt x="1091" y="280"/>
                </a:lnTo>
                <a:lnTo>
                  <a:pt x="1092" y="274"/>
                </a:lnTo>
                <a:lnTo>
                  <a:pt x="1092" y="265"/>
                </a:lnTo>
                <a:lnTo>
                  <a:pt x="1092" y="262"/>
                </a:lnTo>
                <a:lnTo>
                  <a:pt x="1090" y="258"/>
                </a:lnTo>
                <a:lnTo>
                  <a:pt x="1090" y="258"/>
                </a:lnTo>
                <a:lnTo>
                  <a:pt x="1088" y="256"/>
                </a:lnTo>
                <a:lnTo>
                  <a:pt x="1085" y="255"/>
                </a:lnTo>
                <a:lnTo>
                  <a:pt x="1078" y="255"/>
                </a:lnTo>
                <a:lnTo>
                  <a:pt x="1058" y="256"/>
                </a:lnTo>
                <a:lnTo>
                  <a:pt x="1040" y="259"/>
                </a:lnTo>
                <a:lnTo>
                  <a:pt x="1035" y="259"/>
                </a:lnTo>
                <a:lnTo>
                  <a:pt x="1034" y="259"/>
                </a:lnTo>
                <a:lnTo>
                  <a:pt x="1034" y="258"/>
                </a:lnTo>
                <a:lnTo>
                  <a:pt x="1034" y="258"/>
                </a:lnTo>
                <a:lnTo>
                  <a:pt x="1039" y="254"/>
                </a:lnTo>
                <a:lnTo>
                  <a:pt x="1049" y="246"/>
                </a:lnTo>
                <a:lnTo>
                  <a:pt x="1077" y="226"/>
                </a:lnTo>
                <a:lnTo>
                  <a:pt x="1091" y="216"/>
                </a:lnTo>
                <a:lnTo>
                  <a:pt x="1102" y="206"/>
                </a:lnTo>
                <a:lnTo>
                  <a:pt x="1107" y="201"/>
                </a:lnTo>
                <a:lnTo>
                  <a:pt x="1110" y="197"/>
                </a:lnTo>
                <a:lnTo>
                  <a:pt x="1111" y="195"/>
                </a:lnTo>
                <a:lnTo>
                  <a:pt x="1110" y="192"/>
                </a:lnTo>
                <a:lnTo>
                  <a:pt x="1110" y="192"/>
                </a:lnTo>
                <a:lnTo>
                  <a:pt x="1107" y="191"/>
                </a:lnTo>
                <a:lnTo>
                  <a:pt x="1105" y="189"/>
                </a:lnTo>
                <a:lnTo>
                  <a:pt x="1098" y="189"/>
                </a:lnTo>
                <a:lnTo>
                  <a:pt x="1090" y="191"/>
                </a:lnTo>
                <a:lnTo>
                  <a:pt x="1081" y="193"/>
                </a:lnTo>
                <a:lnTo>
                  <a:pt x="1063" y="201"/>
                </a:lnTo>
                <a:lnTo>
                  <a:pt x="1049" y="207"/>
                </a:lnTo>
                <a:lnTo>
                  <a:pt x="1049" y="207"/>
                </a:lnTo>
                <a:lnTo>
                  <a:pt x="1043" y="211"/>
                </a:lnTo>
                <a:lnTo>
                  <a:pt x="1037" y="217"/>
                </a:lnTo>
                <a:lnTo>
                  <a:pt x="1020" y="231"/>
                </a:lnTo>
                <a:lnTo>
                  <a:pt x="1005" y="246"/>
                </a:lnTo>
                <a:lnTo>
                  <a:pt x="999" y="250"/>
                </a:lnTo>
                <a:lnTo>
                  <a:pt x="994" y="253"/>
                </a:lnTo>
                <a:lnTo>
                  <a:pt x="994" y="253"/>
                </a:lnTo>
                <a:lnTo>
                  <a:pt x="986" y="254"/>
                </a:lnTo>
                <a:lnTo>
                  <a:pt x="980" y="253"/>
                </a:lnTo>
                <a:lnTo>
                  <a:pt x="974" y="253"/>
                </a:lnTo>
                <a:lnTo>
                  <a:pt x="974" y="253"/>
                </a:lnTo>
                <a:lnTo>
                  <a:pt x="975" y="249"/>
                </a:lnTo>
                <a:lnTo>
                  <a:pt x="979" y="238"/>
                </a:lnTo>
                <a:lnTo>
                  <a:pt x="980" y="231"/>
                </a:lnTo>
                <a:lnTo>
                  <a:pt x="981" y="225"/>
                </a:lnTo>
                <a:lnTo>
                  <a:pt x="980" y="219"/>
                </a:lnTo>
                <a:lnTo>
                  <a:pt x="979" y="212"/>
                </a:lnTo>
                <a:lnTo>
                  <a:pt x="979" y="212"/>
                </a:lnTo>
                <a:lnTo>
                  <a:pt x="971" y="200"/>
                </a:lnTo>
                <a:lnTo>
                  <a:pt x="962" y="187"/>
                </a:lnTo>
                <a:lnTo>
                  <a:pt x="957" y="183"/>
                </a:lnTo>
                <a:lnTo>
                  <a:pt x="953" y="181"/>
                </a:lnTo>
                <a:lnTo>
                  <a:pt x="951" y="179"/>
                </a:lnTo>
                <a:lnTo>
                  <a:pt x="950" y="181"/>
                </a:lnTo>
                <a:lnTo>
                  <a:pt x="948" y="182"/>
                </a:lnTo>
                <a:lnTo>
                  <a:pt x="948" y="182"/>
                </a:lnTo>
                <a:lnTo>
                  <a:pt x="947" y="189"/>
                </a:lnTo>
                <a:lnTo>
                  <a:pt x="947" y="197"/>
                </a:lnTo>
                <a:lnTo>
                  <a:pt x="948" y="205"/>
                </a:lnTo>
                <a:lnTo>
                  <a:pt x="948" y="212"/>
                </a:lnTo>
                <a:lnTo>
                  <a:pt x="948" y="212"/>
                </a:lnTo>
                <a:lnTo>
                  <a:pt x="947" y="221"/>
                </a:lnTo>
                <a:lnTo>
                  <a:pt x="947" y="232"/>
                </a:lnTo>
                <a:lnTo>
                  <a:pt x="946" y="244"/>
                </a:lnTo>
                <a:lnTo>
                  <a:pt x="943" y="253"/>
                </a:lnTo>
                <a:lnTo>
                  <a:pt x="943" y="253"/>
                </a:lnTo>
                <a:lnTo>
                  <a:pt x="941" y="259"/>
                </a:lnTo>
                <a:lnTo>
                  <a:pt x="941" y="264"/>
                </a:lnTo>
                <a:lnTo>
                  <a:pt x="938" y="269"/>
                </a:lnTo>
                <a:lnTo>
                  <a:pt x="933" y="278"/>
                </a:lnTo>
                <a:lnTo>
                  <a:pt x="933" y="278"/>
                </a:lnTo>
                <a:lnTo>
                  <a:pt x="929" y="284"/>
                </a:lnTo>
                <a:lnTo>
                  <a:pt x="926" y="292"/>
                </a:lnTo>
                <a:lnTo>
                  <a:pt x="919" y="311"/>
                </a:lnTo>
                <a:lnTo>
                  <a:pt x="913" y="334"/>
                </a:lnTo>
                <a:lnTo>
                  <a:pt x="898" y="323"/>
                </a:lnTo>
                <a:lnTo>
                  <a:pt x="898" y="323"/>
                </a:lnTo>
                <a:lnTo>
                  <a:pt x="859" y="354"/>
                </a:lnTo>
                <a:lnTo>
                  <a:pt x="768" y="419"/>
                </a:lnTo>
                <a:lnTo>
                  <a:pt x="719" y="455"/>
                </a:lnTo>
                <a:lnTo>
                  <a:pt x="673" y="486"/>
                </a:lnTo>
                <a:lnTo>
                  <a:pt x="653" y="498"/>
                </a:lnTo>
                <a:lnTo>
                  <a:pt x="637" y="508"/>
                </a:lnTo>
                <a:lnTo>
                  <a:pt x="624" y="514"/>
                </a:lnTo>
                <a:lnTo>
                  <a:pt x="619" y="515"/>
                </a:lnTo>
                <a:lnTo>
                  <a:pt x="615" y="515"/>
                </a:lnTo>
                <a:lnTo>
                  <a:pt x="615" y="515"/>
                </a:lnTo>
                <a:lnTo>
                  <a:pt x="598" y="513"/>
                </a:lnTo>
                <a:lnTo>
                  <a:pt x="570" y="508"/>
                </a:lnTo>
                <a:lnTo>
                  <a:pt x="503" y="493"/>
                </a:lnTo>
                <a:lnTo>
                  <a:pt x="414" y="470"/>
                </a:lnTo>
                <a:lnTo>
                  <a:pt x="363" y="435"/>
                </a:lnTo>
                <a:lnTo>
                  <a:pt x="378" y="404"/>
                </a:lnTo>
                <a:lnTo>
                  <a:pt x="323" y="394"/>
                </a:lnTo>
                <a:lnTo>
                  <a:pt x="333" y="369"/>
                </a:lnTo>
                <a:lnTo>
                  <a:pt x="333" y="369"/>
                </a:lnTo>
                <a:lnTo>
                  <a:pt x="339" y="368"/>
                </a:lnTo>
                <a:lnTo>
                  <a:pt x="354" y="364"/>
                </a:lnTo>
                <a:lnTo>
                  <a:pt x="363" y="361"/>
                </a:lnTo>
                <a:lnTo>
                  <a:pt x="371" y="358"/>
                </a:lnTo>
                <a:lnTo>
                  <a:pt x="378" y="354"/>
                </a:lnTo>
                <a:lnTo>
                  <a:pt x="383" y="349"/>
                </a:lnTo>
                <a:lnTo>
                  <a:pt x="383" y="349"/>
                </a:lnTo>
                <a:lnTo>
                  <a:pt x="385" y="345"/>
                </a:lnTo>
                <a:lnTo>
                  <a:pt x="386" y="341"/>
                </a:lnTo>
                <a:lnTo>
                  <a:pt x="388" y="328"/>
                </a:lnTo>
                <a:lnTo>
                  <a:pt x="390" y="313"/>
                </a:lnTo>
                <a:lnTo>
                  <a:pt x="390" y="296"/>
                </a:lnTo>
                <a:lnTo>
                  <a:pt x="390" y="265"/>
                </a:lnTo>
                <a:lnTo>
                  <a:pt x="388" y="248"/>
                </a:lnTo>
                <a:lnTo>
                  <a:pt x="388" y="248"/>
                </a:lnTo>
                <a:lnTo>
                  <a:pt x="388" y="244"/>
                </a:lnTo>
                <a:lnTo>
                  <a:pt x="386" y="240"/>
                </a:lnTo>
                <a:lnTo>
                  <a:pt x="381" y="229"/>
                </a:lnTo>
                <a:lnTo>
                  <a:pt x="376" y="220"/>
                </a:lnTo>
                <a:lnTo>
                  <a:pt x="373" y="212"/>
                </a:lnTo>
                <a:lnTo>
                  <a:pt x="373" y="212"/>
                </a:lnTo>
                <a:lnTo>
                  <a:pt x="368" y="198"/>
                </a:lnTo>
                <a:lnTo>
                  <a:pt x="358" y="174"/>
                </a:lnTo>
                <a:lnTo>
                  <a:pt x="343" y="141"/>
                </a:lnTo>
                <a:lnTo>
                  <a:pt x="318" y="81"/>
                </a:lnTo>
                <a:lnTo>
                  <a:pt x="338" y="86"/>
                </a:lnTo>
                <a:lnTo>
                  <a:pt x="333" y="61"/>
                </a:lnTo>
                <a:lnTo>
                  <a:pt x="343" y="51"/>
                </a:lnTo>
                <a:lnTo>
                  <a:pt x="343" y="51"/>
                </a:lnTo>
                <a:lnTo>
                  <a:pt x="320" y="42"/>
                </a:lnTo>
                <a:lnTo>
                  <a:pt x="303" y="35"/>
                </a:lnTo>
                <a:lnTo>
                  <a:pt x="292" y="30"/>
                </a:lnTo>
                <a:lnTo>
                  <a:pt x="292" y="30"/>
                </a:lnTo>
                <a:lnTo>
                  <a:pt x="269" y="19"/>
                </a:lnTo>
                <a:lnTo>
                  <a:pt x="247" y="10"/>
                </a:lnTo>
                <a:lnTo>
                  <a:pt x="247" y="10"/>
                </a:lnTo>
                <a:lnTo>
                  <a:pt x="226" y="5"/>
                </a:lnTo>
                <a:lnTo>
                  <a:pt x="207" y="2"/>
                </a:lnTo>
                <a:lnTo>
                  <a:pt x="192" y="0"/>
                </a:lnTo>
                <a:lnTo>
                  <a:pt x="192" y="0"/>
                </a:lnTo>
                <a:lnTo>
                  <a:pt x="188" y="0"/>
                </a:lnTo>
                <a:lnTo>
                  <a:pt x="184" y="1"/>
                </a:lnTo>
                <a:lnTo>
                  <a:pt x="176" y="5"/>
                </a:lnTo>
                <a:lnTo>
                  <a:pt x="166" y="10"/>
                </a:lnTo>
                <a:lnTo>
                  <a:pt x="158" y="18"/>
                </a:lnTo>
                <a:lnTo>
                  <a:pt x="142" y="29"/>
                </a:lnTo>
                <a:lnTo>
                  <a:pt x="136" y="35"/>
                </a:lnTo>
                <a:lnTo>
                  <a:pt x="136" y="35"/>
                </a:lnTo>
                <a:close/>
                <a:moveTo>
                  <a:pt x="676" y="788"/>
                </a:moveTo>
                <a:lnTo>
                  <a:pt x="752" y="793"/>
                </a:lnTo>
                <a:lnTo>
                  <a:pt x="752" y="793"/>
                </a:lnTo>
                <a:lnTo>
                  <a:pt x="762" y="816"/>
                </a:lnTo>
                <a:lnTo>
                  <a:pt x="771" y="831"/>
                </a:lnTo>
                <a:lnTo>
                  <a:pt x="774" y="836"/>
                </a:lnTo>
                <a:lnTo>
                  <a:pt x="777" y="839"/>
                </a:lnTo>
                <a:lnTo>
                  <a:pt x="777" y="839"/>
                </a:lnTo>
                <a:lnTo>
                  <a:pt x="779" y="838"/>
                </a:lnTo>
                <a:lnTo>
                  <a:pt x="781" y="834"/>
                </a:lnTo>
                <a:lnTo>
                  <a:pt x="782" y="821"/>
                </a:lnTo>
                <a:lnTo>
                  <a:pt x="782" y="804"/>
                </a:lnTo>
                <a:lnTo>
                  <a:pt x="782" y="804"/>
                </a:lnTo>
                <a:lnTo>
                  <a:pt x="786" y="814"/>
                </a:lnTo>
                <a:lnTo>
                  <a:pt x="793" y="833"/>
                </a:lnTo>
                <a:lnTo>
                  <a:pt x="797" y="843"/>
                </a:lnTo>
                <a:lnTo>
                  <a:pt x="801" y="852"/>
                </a:lnTo>
                <a:lnTo>
                  <a:pt x="805" y="855"/>
                </a:lnTo>
                <a:lnTo>
                  <a:pt x="806" y="855"/>
                </a:lnTo>
                <a:lnTo>
                  <a:pt x="807" y="854"/>
                </a:lnTo>
                <a:lnTo>
                  <a:pt x="807" y="854"/>
                </a:lnTo>
                <a:lnTo>
                  <a:pt x="812" y="844"/>
                </a:lnTo>
                <a:lnTo>
                  <a:pt x="820" y="833"/>
                </a:lnTo>
                <a:lnTo>
                  <a:pt x="827" y="819"/>
                </a:lnTo>
                <a:lnTo>
                  <a:pt x="858" y="829"/>
                </a:lnTo>
                <a:lnTo>
                  <a:pt x="858" y="829"/>
                </a:lnTo>
                <a:lnTo>
                  <a:pt x="847" y="838"/>
                </a:lnTo>
                <a:lnTo>
                  <a:pt x="825" y="857"/>
                </a:lnTo>
                <a:lnTo>
                  <a:pt x="811" y="868"/>
                </a:lnTo>
                <a:lnTo>
                  <a:pt x="798" y="877"/>
                </a:lnTo>
                <a:lnTo>
                  <a:pt x="786" y="882"/>
                </a:lnTo>
                <a:lnTo>
                  <a:pt x="781" y="884"/>
                </a:lnTo>
                <a:lnTo>
                  <a:pt x="777" y="884"/>
                </a:lnTo>
                <a:lnTo>
                  <a:pt x="777" y="884"/>
                </a:lnTo>
                <a:lnTo>
                  <a:pt x="757" y="882"/>
                </a:lnTo>
                <a:lnTo>
                  <a:pt x="731" y="877"/>
                </a:lnTo>
                <a:lnTo>
                  <a:pt x="701" y="869"/>
                </a:lnTo>
                <a:lnTo>
                  <a:pt x="711" y="859"/>
                </a:lnTo>
                <a:lnTo>
                  <a:pt x="711" y="859"/>
                </a:lnTo>
                <a:lnTo>
                  <a:pt x="700" y="845"/>
                </a:lnTo>
                <a:lnTo>
                  <a:pt x="690" y="835"/>
                </a:lnTo>
                <a:lnTo>
                  <a:pt x="685" y="831"/>
                </a:lnTo>
                <a:lnTo>
                  <a:pt x="681" y="829"/>
                </a:lnTo>
                <a:lnTo>
                  <a:pt x="681" y="829"/>
                </a:lnTo>
                <a:lnTo>
                  <a:pt x="676" y="825"/>
                </a:lnTo>
                <a:lnTo>
                  <a:pt x="670" y="817"/>
                </a:lnTo>
                <a:lnTo>
                  <a:pt x="654" y="795"/>
                </a:lnTo>
                <a:lnTo>
                  <a:pt x="636" y="763"/>
                </a:lnTo>
                <a:lnTo>
                  <a:pt x="676" y="788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4F1DD5EB-AC08-04EE-1815-D20E598C074D}"/>
              </a:ext>
            </a:extLst>
          </p:cNvPr>
          <p:cNvSpPr>
            <a:spLocks noEditPoints="1"/>
          </p:cNvSpPr>
          <p:nvPr/>
        </p:nvSpPr>
        <p:spPr bwMode="auto">
          <a:xfrm>
            <a:off x="7080900" y="980990"/>
            <a:ext cx="1667982" cy="2411676"/>
          </a:xfrm>
          <a:custGeom>
            <a:avLst/>
            <a:gdLst>
              <a:gd name="T0" fmla="*/ 435 w 1170"/>
              <a:gd name="T1" fmla="*/ 15 h 1846"/>
              <a:gd name="T2" fmla="*/ 440 w 1170"/>
              <a:gd name="T3" fmla="*/ 54 h 1846"/>
              <a:gd name="T4" fmla="*/ 371 w 1170"/>
              <a:gd name="T5" fmla="*/ 140 h 1846"/>
              <a:gd name="T6" fmla="*/ 363 w 1170"/>
              <a:gd name="T7" fmla="*/ 192 h 1846"/>
              <a:gd name="T8" fmla="*/ 349 w 1170"/>
              <a:gd name="T9" fmla="*/ 251 h 1846"/>
              <a:gd name="T10" fmla="*/ 353 w 1170"/>
              <a:gd name="T11" fmla="*/ 298 h 1846"/>
              <a:gd name="T12" fmla="*/ 234 w 1170"/>
              <a:gd name="T13" fmla="*/ 451 h 1846"/>
              <a:gd name="T14" fmla="*/ 205 w 1170"/>
              <a:gd name="T15" fmla="*/ 695 h 1846"/>
              <a:gd name="T16" fmla="*/ 308 w 1170"/>
              <a:gd name="T17" fmla="*/ 844 h 1846"/>
              <a:gd name="T18" fmla="*/ 88 w 1170"/>
              <a:gd name="T19" fmla="*/ 779 h 1846"/>
              <a:gd name="T20" fmla="*/ 75 w 1170"/>
              <a:gd name="T21" fmla="*/ 995 h 1846"/>
              <a:gd name="T22" fmla="*/ 106 w 1170"/>
              <a:gd name="T23" fmla="*/ 1056 h 1846"/>
              <a:gd name="T24" fmla="*/ 136 w 1170"/>
              <a:gd name="T25" fmla="*/ 1065 h 1846"/>
              <a:gd name="T26" fmla="*/ 43 w 1170"/>
              <a:gd name="T27" fmla="*/ 1138 h 1846"/>
              <a:gd name="T28" fmla="*/ 75 w 1170"/>
              <a:gd name="T29" fmla="*/ 1284 h 1846"/>
              <a:gd name="T30" fmla="*/ 7 w 1170"/>
              <a:gd name="T31" fmla="*/ 1794 h 1846"/>
              <a:gd name="T32" fmla="*/ 96 w 1170"/>
              <a:gd name="T33" fmla="*/ 1834 h 1846"/>
              <a:gd name="T34" fmla="*/ 308 w 1170"/>
              <a:gd name="T35" fmla="*/ 1775 h 1846"/>
              <a:gd name="T36" fmla="*/ 369 w 1170"/>
              <a:gd name="T37" fmla="*/ 1800 h 1846"/>
              <a:gd name="T38" fmla="*/ 398 w 1170"/>
              <a:gd name="T39" fmla="*/ 1723 h 1846"/>
              <a:gd name="T40" fmla="*/ 736 w 1170"/>
              <a:gd name="T41" fmla="*/ 1551 h 1846"/>
              <a:gd name="T42" fmla="*/ 805 w 1170"/>
              <a:gd name="T43" fmla="*/ 1784 h 1846"/>
              <a:gd name="T44" fmla="*/ 888 w 1170"/>
              <a:gd name="T45" fmla="*/ 1826 h 1846"/>
              <a:gd name="T46" fmla="*/ 913 w 1170"/>
              <a:gd name="T47" fmla="*/ 1743 h 1846"/>
              <a:gd name="T48" fmla="*/ 878 w 1170"/>
              <a:gd name="T49" fmla="*/ 1617 h 1846"/>
              <a:gd name="T50" fmla="*/ 1092 w 1170"/>
              <a:gd name="T51" fmla="*/ 1558 h 1846"/>
              <a:gd name="T52" fmla="*/ 1100 w 1170"/>
              <a:gd name="T53" fmla="*/ 1599 h 1846"/>
              <a:gd name="T54" fmla="*/ 1115 w 1170"/>
              <a:gd name="T55" fmla="*/ 1678 h 1846"/>
              <a:gd name="T56" fmla="*/ 1165 w 1170"/>
              <a:gd name="T57" fmla="*/ 1607 h 1846"/>
              <a:gd name="T58" fmla="*/ 1141 w 1170"/>
              <a:gd name="T59" fmla="*/ 1548 h 1846"/>
              <a:gd name="T60" fmla="*/ 863 w 1170"/>
              <a:gd name="T61" fmla="*/ 1501 h 1846"/>
              <a:gd name="T62" fmla="*/ 767 w 1170"/>
              <a:gd name="T63" fmla="*/ 1349 h 1846"/>
              <a:gd name="T64" fmla="*/ 971 w 1170"/>
              <a:gd name="T65" fmla="*/ 1270 h 1846"/>
              <a:gd name="T66" fmla="*/ 1064 w 1170"/>
              <a:gd name="T67" fmla="*/ 1046 h 1846"/>
              <a:gd name="T68" fmla="*/ 1119 w 1170"/>
              <a:gd name="T69" fmla="*/ 553 h 1846"/>
              <a:gd name="T70" fmla="*/ 1111 w 1170"/>
              <a:gd name="T71" fmla="*/ 338 h 1846"/>
              <a:gd name="T72" fmla="*/ 1062 w 1170"/>
              <a:gd name="T73" fmla="*/ 256 h 1846"/>
              <a:gd name="T74" fmla="*/ 924 w 1170"/>
              <a:gd name="T75" fmla="*/ 292 h 1846"/>
              <a:gd name="T76" fmla="*/ 863 w 1170"/>
              <a:gd name="T77" fmla="*/ 461 h 1846"/>
              <a:gd name="T78" fmla="*/ 801 w 1170"/>
              <a:gd name="T79" fmla="*/ 697 h 1846"/>
              <a:gd name="T80" fmla="*/ 702 w 1170"/>
              <a:gd name="T81" fmla="*/ 386 h 1846"/>
              <a:gd name="T82" fmla="*/ 666 w 1170"/>
              <a:gd name="T83" fmla="*/ 308 h 1846"/>
              <a:gd name="T84" fmla="*/ 690 w 1170"/>
              <a:gd name="T85" fmla="*/ 258 h 1846"/>
              <a:gd name="T86" fmla="*/ 702 w 1170"/>
              <a:gd name="T87" fmla="*/ 101 h 1846"/>
              <a:gd name="T88" fmla="*/ 590 w 1170"/>
              <a:gd name="T89" fmla="*/ 10 h 1846"/>
              <a:gd name="T90" fmla="*/ 454 w 1170"/>
              <a:gd name="T91" fmla="*/ 409 h 1846"/>
              <a:gd name="T92" fmla="*/ 359 w 1170"/>
              <a:gd name="T93" fmla="*/ 438 h 1846"/>
              <a:gd name="T94" fmla="*/ 414 w 1170"/>
              <a:gd name="T95" fmla="*/ 389 h 1846"/>
              <a:gd name="T96" fmla="*/ 311 w 1170"/>
              <a:gd name="T97" fmla="*/ 1295 h 1846"/>
              <a:gd name="T98" fmla="*/ 575 w 1170"/>
              <a:gd name="T99" fmla="*/ 1297 h 1846"/>
              <a:gd name="T100" fmla="*/ 689 w 1170"/>
              <a:gd name="T101" fmla="*/ 1306 h 1846"/>
              <a:gd name="T102" fmla="*/ 681 w 1170"/>
              <a:gd name="T103" fmla="*/ 1359 h 1846"/>
              <a:gd name="T104" fmla="*/ 649 w 1170"/>
              <a:gd name="T105" fmla="*/ 1501 h 1846"/>
              <a:gd name="T106" fmla="*/ 403 w 1170"/>
              <a:gd name="T107" fmla="*/ 1497 h 1846"/>
              <a:gd name="T108" fmla="*/ 362 w 1170"/>
              <a:gd name="T109" fmla="*/ 1559 h 1846"/>
              <a:gd name="T110" fmla="*/ 369 w 1170"/>
              <a:gd name="T111" fmla="*/ 1627 h 1846"/>
              <a:gd name="T112" fmla="*/ 308 w 1170"/>
              <a:gd name="T113" fmla="*/ 1683 h 1846"/>
              <a:gd name="T114" fmla="*/ 620 w 1170"/>
              <a:gd name="T115" fmla="*/ 1532 h 1846"/>
              <a:gd name="T116" fmla="*/ 429 w 1170"/>
              <a:gd name="T117" fmla="*/ 1526 h 18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70" h="1846">
                <a:moveTo>
                  <a:pt x="434" y="15"/>
                </a:moveTo>
                <a:lnTo>
                  <a:pt x="434" y="15"/>
                </a:lnTo>
                <a:lnTo>
                  <a:pt x="435" y="15"/>
                </a:lnTo>
                <a:lnTo>
                  <a:pt x="435" y="15"/>
                </a:lnTo>
                <a:lnTo>
                  <a:pt x="434" y="15"/>
                </a:lnTo>
                <a:lnTo>
                  <a:pt x="434" y="15"/>
                </a:lnTo>
                <a:close/>
                <a:moveTo>
                  <a:pt x="545" y="0"/>
                </a:moveTo>
                <a:lnTo>
                  <a:pt x="545" y="0"/>
                </a:lnTo>
                <a:lnTo>
                  <a:pt x="517" y="2"/>
                </a:lnTo>
                <a:lnTo>
                  <a:pt x="483" y="9"/>
                </a:lnTo>
                <a:lnTo>
                  <a:pt x="451" y="14"/>
                </a:lnTo>
                <a:lnTo>
                  <a:pt x="435" y="15"/>
                </a:lnTo>
                <a:lnTo>
                  <a:pt x="435" y="15"/>
                </a:lnTo>
                <a:lnTo>
                  <a:pt x="445" y="26"/>
                </a:lnTo>
                <a:lnTo>
                  <a:pt x="449" y="33"/>
                </a:lnTo>
                <a:lnTo>
                  <a:pt x="450" y="35"/>
                </a:lnTo>
                <a:lnTo>
                  <a:pt x="449" y="35"/>
                </a:lnTo>
                <a:lnTo>
                  <a:pt x="449" y="35"/>
                </a:lnTo>
                <a:lnTo>
                  <a:pt x="444" y="35"/>
                </a:lnTo>
                <a:lnTo>
                  <a:pt x="437" y="38"/>
                </a:lnTo>
                <a:lnTo>
                  <a:pt x="429" y="40"/>
                </a:lnTo>
                <a:lnTo>
                  <a:pt x="429" y="40"/>
                </a:lnTo>
                <a:lnTo>
                  <a:pt x="434" y="44"/>
                </a:lnTo>
                <a:lnTo>
                  <a:pt x="439" y="50"/>
                </a:lnTo>
                <a:lnTo>
                  <a:pt x="439" y="50"/>
                </a:lnTo>
                <a:lnTo>
                  <a:pt x="440" y="54"/>
                </a:lnTo>
                <a:lnTo>
                  <a:pt x="443" y="62"/>
                </a:lnTo>
                <a:lnTo>
                  <a:pt x="443" y="72"/>
                </a:lnTo>
                <a:lnTo>
                  <a:pt x="441" y="76"/>
                </a:lnTo>
                <a:lnTo>
                  <a:pt x="439" y="81"/>
                </a:lnTo>
                <a:lnTo>
                  <a:pt x="439" y="81"/>
                </a:lnTo>
                <a:lnTo>
                  <a:pt x="431" y="91"/>
                </a:lnTo>
                <a:lnTo>
                  <a:pt x="421" y="102"/>
                </a:lnTo>
                <a:lnTo>
                  <a:pt x="408" y="116"/>
                </a:lnTo>
                <a:lnTo>
                  <a:pt x="393" y="131"/>
                </a:lnTo>
                <a:lnTo>
                  <a:pt x="393" y="131"/>
                </a:lnTo>
                <a:lnTo>
                  <a:pt x="388" y="133"/>
                </a:lnTo>
                <a:lnTo>
                  <a:pt x="377" y="138"/>
                </a:lnTo>
                <a:lnTo>
                  <a:pt x="371" y="140"/>
                </a:lnTo>
                <a:lnTo>
                  <a:pt x="366" y="144"/>
                </a:lnTo>
                <a:lnTo>
                  <a:pt x="363" y="148"/>
                </a:lnTo>
                <a:lnTo>
                  <a:pt x="363" y="149"/>
                </a:lnTo>
                <a:lnTo>
                  <a:pt x="363" y="151"/>
                </a:lnTo>
                <a:lnTo>
                  <a:pt x="363" y="151"/>
                </a:lnTo>
                <a:lnTo>
                  <a:pt x="367" y="159"/>
                </a:lnTo>
                <a:lnTo>
                  <a:pt x="371" y="163"/>
                </a:lnTo>
                <a:lnTo>
                  <a:pt x="373" y="167"/>
                </a:lnTo>
                <a:lnTo>
                  <a:pt x="368" y="182"/>
                </a:lnTo>
                <a:lnTo>
                  <a:pt x="368" y="182"/>
                </a:lnTo>
                <a:lnTo>
                  <a:pt x="367" y="186"/>
                </a:lnTo>
                <a:lnTo>
                  <a:pt x="363" y="192"/>
                </a:lnTo>
                <a:lnTo>
                  <a:pt x="363" y="192"/>
                </a:lnTo>
                <a:lnTo>
                  <a:pt x="362" y="194"/>
                </a:lnTo>
                <a:lnTo>
                  <a:pt x="363" y="197"/>
                </a:lnTo>
                <a:lnTo>
                  <a:pt x="364" y="201"/>
                </a:lnTo>
                <a:lnTo>
                  <a:pt x="363" y="202"/>
                </a:lnTo>
                <a:lnTo>
                  <a:pt x="363" y="202"/>
                </a:lnTo>
                <a:lnTo>
                  <a:pt x="362" y="203"/>
                </a:lnTo>
                <a:lnTo>
                  <a:pt x="361" y="207"/>
                </a:lnTo>
                <a:lnTo>
                  <a:pt x="358" y="217"/>
                </a:lnTo>
                <a:lnTo>
                  <a:pt x="358" y="217"/>
                </a:lnTo>
                <a:lnTo>
                  <a:pt x="356" y="226"/>
                </a:lnTo>
                <a:lnTo>
                  <a:pt x="352" y="237"/>
                </a:lnTo>
                <a:lnTo>
                  <a:pt x="349" y="245"/>
                </a:lnTo>
                <a:lnTo>
                  <a:pt x="349" y="251"/>
                </a:lnTo>
                <a:lnTo>
                  <a:pt x="350" y="258"/>
                </a:lnTo>
                <a:lnTo>
                  <a:pt x="353" y="263"/>
                </a:lnTo>
                <a:lnTo>
                  <a:pt x="353" y="263"/>
                </a:lnTo>
                <a:lnTo>
                  <a:pt x="361" y="271"/>
                </a:lnTo>
                <a:lnTo>
                  <a:pt x="367" y="275"/>
                </a:lnTo>
                <a:lnTo>
                  <a:pt x="372" y="278"/>
                </a:lnTo>
                <a:lnTo>
                  <a:pt x="373" y="278"/>
                </a:lnTo>
                <a:lnTo>
                  <a:pt x="373" y="278"/>
                </a:lnTo>
                <a:lnTo>
                  <a:pt x="371" y="279"/>
                </a:lnTo>
                <a:lnTo>
                  <a:pt x="366" y="282"/>
                </a:lnTo>
                <a:lnTo>
                  <a:pt x="359" y="288"/>
                </a:lnTo>
                <a:lnTo>
                  <a:pt x="356" y="293"/>
                </a:lnTo>
                <a:lnTo>
                  <a:pt x="353" y="298"/>
                </a:lnTo>
                <a:lnTo>
                  <a:pt x="353" y="298"/>
                </a:lnTo>
                <a:lnTo>
                  <a:pt x="347" y="308"/>
                </a:lnTo>
                <a:lnTo>
                  <a:pt x="335" y="325"/>
                </a:lnTo>
                <a:lnTo>
                  <a:pt x="305" y="366"/>
                </a:lnTo>
                <a:lnTo>
                  <a:pt x="262" y="424"/>
                </a:lnTo>
                <a:lnTo>
                  <a:pt x="262" y="424"/>
                </a:lnTo>
                <a:lnTo>
                  <a:pt x="252" y="426"/>
                </a:lnTo>
                <a:lnTo>
                  <a:pt x="246" y="426"/>
                </a:lnTo>
                <a:lnTo>
                  <a:pt x="243" y="426"/>
                </a:lnTo>
                <a:lnTo>
                  <a:pt x="242" y="424"/>
                </a:lnTo>
                <a:lnTo>
                  <a:pt x="242" y="424"/>
                </a:lnTo>
                <a:lnTo>
                  <a:pt x="239" y="431"/>
                </a:lnTo>
                <a:lnTo>
                  <a:pt x="234" y="451"/>
                </a:lnTo>
                <a:lnTo>
                  <a:pt x="219" y="514"/>
                </a:lnTo>
                <a:lnTo>
                  <a:pt x="202" y="582"/>
                </a:lnTo>
                <a:lnTo>
                  <a:pt x="192" y="621"/>
                </a:lnTo>
                <a:lnTo>
                  <a:pt x="192" y="621"/>
                </a:lnTo>
                <a:lnTo>
                  <a:pt x="186" y="637"/>
                </a:lnTo>
                <a:lnTo>
                  <a:pt x="184" y="645"/>
                </a:lnTo>
                <a:lnTo>
                  <a:pt x="183" y="654"/>
                </a:lnTo>
                <a:lnTo>
                  <a:pt x="183" y="662"/>
                </a:lnTo>
                <a:lnTo>
                  <a:pt x="184" y="671"/>
                </a:lnTo>
                <a:lnTo>
                  <a:pt x="189" y="680"/>
                </a:lnTo>
                <a:lnTo>
                  <a:pt x="197" y="687"/>
                </a:lnTo>
                <a:lnTo>
                  <a:pt x="197" y="687"/>
                </a:lnTo>
                <a:lnTo>
                  <a:pt x="205" y="695"/>
                </a:lnTo>
                <a:lnTo>
                  <a:pt x="212" y="701"/>
                </a:lnTo>
                <a:lnTo>
                  <a:pt x="222" y="711"/>
                </a:lnTo>
                <a:lnTo>
                  <a:pt x="226" y="714"/>
                </a:lnTo>
                <a:lnTo>
                  <a:pt x="231" y="715"/>
                </a:lnTo>
                <a:lnTo>
                  <a:pt x="236" y="715"/>
                </a:lnTo>
                <a:lnTo>
                  <a:pt x="242" y="712"/>
                </a:lnTo>
                <a:lnTo>
                  <a:pt x="242" y="712"/>
                </a:lnTo>
                <a:lnTo>
                  <a:pt x="275" y="700"/>
                </a:lnTo>
                <a:lnTo>
                  <a:pt x="330" y="678"/>
                </a:lnTo>
                <a:lnTo>
                  <a:pt x="403" y="652"/>
                </a:lnTo>
                <a:lnTo>
                  <a:pt x="403" y="798"/>
                </a:lnTo>
                <a:lnTo>
                  <a:pt x="308" y="844"/>
                </a:lnTo>
                <a:lnTo>
                  <a:pt x="308" y="844"/>
                </a:lnTo>
                <a:lnTo>
                  <a:pt x="289" y="834"/>
                </a:lnTo>
                <a:lnTo>
                  <a:pt x="246" y="810"/>
                </a:lnTo>
                <a:lnTo>
                  <a:pt x="221" y="797"/>
                </a:lnTo>
                <a:lnTo>
                  <a:pt x="195" y="786"/>
                </a:lnTo>
                <a:lnTo>
                  <a:pt x="174" y="778"/>
                </a:lnTo>
                <a:lnTo>
                  <a:pt x="164" y="774"/>
                </a:lnTo>
                <a:lnTo>
                  <a:pt x="156" y="773"/>
                </a:lnTo>
                <a:lnTo>
                  <a:pt x="156" y="773"/>
                </a:lnTo>
                <a:lnTo>
                  <a:pt x="142" y="772"/>
                </a:lnTo>
                <a:lnTo>
                  <a:pt x="127" y="772"/>
                </a:lnTo>
                <a:lnTo>
                  <a:pt x="113" y="773"/>
                </a:lnTo>
                <a:lnTo>
                  <a:pt x="101" y="776"/>
                </a:lnTo>
                <a:lnTo>
                  <a:pt x="88" y="779"/>
                </a:lnTo>
                <a:lnTo>
                  <a:pt x="77" y="783"/>
                </a:lnTo>
                <a:lnTo>
                  <a:pt x="68" y="788"/>
                </a:lnTo>
                <a:lnTo>
                  <a:pt x="60" y="793"/>
                </a:lnTo>
                <a:lnTo>
                  <a:pt x="60" y="793"/>
                </a:lnTo>
                <a:lnTo>
                  <a:pt x="54" y="801"/>
                </a:lnTo>
                <a:lnTo>
                  <a:pt x="46" y="815"/>
                </a:lnTo>
                <a:lnTo>
                  <a:pt x="39" y="830"/>
                </a:lnTo>
                <a:lnTo>
                  <a:pt x="31" y="846"/>
                </a:lnTo>
                <a:lnTo>
                  <a:pt x="20" y="877"/>
                </a:lnTo>
                <a:lnTo>
                  <a:pt x="15" y="889"/>
                </a:lnTo>
                <a:lnTo>
                  <a:pt x="40" y="940"/>
                </a:lnTo>
                <a:lnTo>
                  <a:pt x="75" y="995"/>
                </a:lnTo>
                <a:lnTo>
                  <a:pt x="75" y="995"/>
                </a:lnTo>
                <a:lnTo>
                  <a:pt x="75" y="1004"/>
                </a:lnTo>
                <a:lnTo>
                  <a:pt x="75" y="1021"/>
                </a:lnTo>
                <a:lnTo>
                  <a:pt x="75" y="1021"/>
                </a:lnTo>
                <a:lnTo>
                  <a:pt x="74" y="1026"/>
                </a:lnTo>
                <a:lnTo>
                  <a:pt x="74" y="1030"/>
                </a:lnTo>
                <a:lnTo>
                  <a:pt x="75" y="1033"/>
                </a:lnTo>
                <a:lnTo>
                  <a:pt x="81" y="1041"/>
                </a:lnTo>
                <a:lnTo>
                  <a:pt x="81" y="1041"/>
                </a:lnTo>
                <a:lnTo>
                  <a:pt x="84" y="1046"/>
                </a:lnTo>
                <a:lnTo>
                  <a:pt x="89" y="1050"/>
                </a:lnTo>
                <a:lnTo>
                  <a:pt x="97" y="1054"/>
                </a:lnTo>
                <a:lnTo>
                  <a:pt x="103" y="1056"/>
                </a:lnTo>
                <a:lnTo>
                  <a:pt x="106" y="1056"/>
                </a:lnTo>
                <a:lnTo>
                  <a:pt x="106" y="1056"/>
                </a:lnTo>
                <a:lnTo>
                  <a:pt x="113" y="1060"/>
                </a:lnTo>
                <a:lnTo>
                  <a:pt x="120" y="1061"/>
                </a:lnTo>
                <a:lnTo>
                  <a:pt x="121" y="1061"/>
                </a:lnTo>
                <a:lnTo>
                  <a:pt x="121" y="1061"/>
                </a:lnTo>
                <a:lnTo>
                  <a:pt x="121" y="1061"/>
                </a:lnTo>
                <a:lnTo>
                  <a:pt x="121" y="1060"/>
                </a:lnTo>
                <a:lnTo>
                  <a:pt x="122" y="1060"/>
                </a:lnTo>
                <a:lnTo>
                  <a:pt x="128" y="1057"/>
                </a:lnTo>
                <a:lnTo>
                  <a:pt x="136" y="1056"/>
                </a:lnTo>
                <a:lnTo>
                  <a:pt x="136" y="1056"/>
                </a:lnTo>
                <a:lnTo>
                  <a:pt x="136" y="1059"/>
                </a:lnTo>
                <a:lnTo>
                  <a:pt x="136" y="1065"/>
                </a:lnTo>
                <a:lnTo>
                  <a:pt x="135" y="1069"/>
                </a:lnTo>
                <a:lnTo>
                  <a:pt x="134" y="1071"/>
                </a:lnTo>
                <a:lnTo>
                  <a:pt x="131" y="1074"/>
                </a:lnTo>
                <a:lnTo>
                  <a:pt x="126" y="1076"/>
                </a:lnTo>
                <a:lnTo>
                  <a:pt x="126" y="1076"/>
                </a:lnTo>
                <a:lnTo>
                  <a:pt x="120" y="1079"/>
                </a:lnTo>
                <a:lnTo>
                  <a:pt x="113" y="1084"/>
                </a:lnTo>
                <a:lnTo>
                  <a:pt x="96" y="1098"/>
                </a:lnTo>
                <a:lnTo>
                  <a:pt x="78" y="1114"/>
                </a:lnTo>
                <a:lnTo>
                  <a:pt x="69" y="1122"/>
                </a:lnTo>
                <a:lnTo>
                  <a:pt x="60" y="1127"/>
                </a:lnTo>
                <a:lnTo>
                  <a:pt x="60" y="1127"/>
                </a:lnTo>
                <a:lnTo>
                  <a:pt x="43" y="1138"/>
                </a:lnTo>
                <a:lnTo>
                  <a:pt x="23" y="1152"/>
                </a:lnTo>
                <a:lnTo>
                  <a:pt x="15" y="1160"/>
                </a:lnTo>
                <a:lnTo>
                  <a:pt x="7" y="1167"/>
                </a:lnTo>
                <a:lnTo>
                  <a:pt x="2" y="1175"/>
                </a:lnTo>
                <a:lnTo>
                  <a:pt x="0" y="1182"/>
                </a:lnTo>
                <a:lnTo>
                  <a:pt x="0" y="1182"/>
                </a:lnTo>
                <a:lnTo>
                  <a:pt x="0" y="1190"/>
                </a:lnTo>
                <a:lnTo>
                  <a:pt x="2" y="1198"/>
                </a:lnTo>
                <a:lnTo>
                  <a:pt x="6" y="1205"/>
                </a:lnTo>
                <a:lnTo>
                  <a:pt x="11" y="1213"/>
                </a:lnTo>
                <a:lnTo>
                  <a:pt x="21" y="1224"/>
                </a:lnTo>
                <a:lnTo>
                  <a:pt x="25" y="1228"/>
                </a:lnTo>
                <a:lnTo>
                  <a:pt x="75" y="1284"/>
                </a:lnTo>
                <a:lnTo>
                  <a:pt x="141" y="1637"/>
                </a:lnTo>
                <a:lnTo>
                  <a:pt x="176" y="1647"/>
                </a:lnTo>
                <a:lnTo>
                  <a:pt x="176" y="1647"/>
                </a:lnTo>
                <a:lnTo>
                  <a:pt x="126" y="1703"/>
                </a:lnTo>
                <a:lnTo>
                  <a:pt x="126" y="1703"/>
                </a:lnTo>
                <a:lnTo>
                  <a:pt x="117" y="1712"/>
                </a:lnTo>
                <a:lnTo>
                  <a:pt x="103" y="1722"/>
                </a:lnTo>
                <a:lnTo>
                  <a:pt x="70" y="1747"/>
                </a:lnTo>
                <a:lnTo>
                  <a:pt x="25" y="1779"/>
                </a:lnTo>
                <a:lnTo>
                  <a:pt x="25" y="1779"/>
                </a:lnTo>
                <a:lnTo>
                  <a:pt x="20" y="1783"/>
                </a:lnTo>
                <a:lnTo>
                  <a:pt x="11" y="1789"/>
                </a:lnTo>
                <a:lnTo>
                  <a:pt x="7" y="1794"/>
                </a:lnTo>
                <a:lnTo>
                  <a:pt x="5" y="1799"/>
                </a:lnTo>
                <a:lnTo>
                  <a:pt x="4" y="1804"/>
                </a:lnTo>
                <a:lnTo>
                  <a:pt x="5" y="1809"/>
                </a:lnTo>
                <a:lnTo>
                  <a:pt x="5" y="1809"/>
                </a:lnTo>
                <a:lnTo>
                  <a:pt x="7" y="1814"/>
                </a:lnTo>
                <a:lnTo>
                  <a:pt x="12" y="1818"/>
                </a:lnTo>
                <a:lnTo>
                  <a:pt x="17" y="1821"/>
                </a:lnTo>
                <a:lnTo>
                  <a:pt x="24" y="1823"/>
                </a:lnTo>
                <a:lnTo>
                  <a:pt x="36" y="1827"/>
                </a:lnTo>
                <a:lnTo>
                  <a:pt x="50" y="1829"/>
                </a:lnTo>
                <a:lnTo>
                  <a:pt x="50" y="1829"/>
                </a:lnTo>
                <a:lnTo>
                  <a:pt x="67" y="1832"/>
                </a:lnTo>
                <a:lnTo>
                  <a:pt x="96" y="1834"/>
                </a:lnTo>
                <a:lnTo>
                  <a:pt x="96" y="1834"/>
                </a:lnTo>
                <a:lnTo>
                  <a:pt x="107" y="1837"/>
                </a:lnTo>
                <a:lnTo>
                  <a:pt x="116" y="1840"/>
                </a:lnTo>
                <a:lnTo>
                  <a:pt x="128" y="1845"/>
                </a:lnTo>
                <a:lnTo>
                  <a:pt x="134" y="1846"/>
                </a:lnTo>
                <a:lnTo>
                  <a:pt x="141" y="1846"/>
                </a:lnTo>
                <a:lnTo>
                  <a:pt x="150" y="1843"/>
                </a:lnTo>
                <a:lnTo>
                  <a:pt x="161" y="1840"/>
                </a:lnTo>
                <a:lnTo>
                  <a:pt x="161" y="1840"/>
                </a:lnTo>
                <a:lnTo>
                  <a:pt x="267" y="1794"/>
                </a:lnTo>
                <a:lnTo>
                  <a:pt x="297" y="1784"/>
                </a:lnTo>
                <a:lnTo>
                  <a:pt x="297" y="1784"/>
                </a:lnTo>
                <a:lnTo>
                  <a:pt x="308" y="1775"/>
                </a:lnTo>
                <a:lnTo>
                  <a:pt x="315" y="1770"/>
                </a:lnTo>
                <a:lnTo>
                  <a:pt x="318" y="1769"/>
                </a:lnTo>
                <a:lnTo>
                  <a:pt x="318" y="1769"/>
                </a:lnTo>
                <a:lnTo>
                  <a:pt x="318" y="1769"/>
                </a:lnTo>
                <a:lnTo>
                  <a:pt x="318" y="1771"/>
                </a:lnTo>
                <a:lnTo>
                  <a:pt x="320" y="1775"/>
                </a:lnTo>
                <a:lnTo>
                  <a:pt x="328" y="1785"/>
                </a:lnTo>
                <a:lnTo>
                  <a:pt x="337" y="1794"/>
                </a:lnTo>
                <a:lnTo>
                  <a:pt x="340" y="1798"/>
                </a:lnTo>
                <a:lnTo>
                  <a:pt x="343" y="1799"/>
                </a:lnTo>
                <a:lnTo>
                  <a:pt x="343" y="1799"/>
                </a:lnTo>
                <a:lnTo>
                  <a:pt x="353" y="1800"/>
                </a:lnTo>
                <a:lnTo>
                  <a:pt x="369" y="1800"/>
                </a:lnTo>
                <a:lnTo>
                  <a:pt x="377" y="1800"/>
                </a:lnTo>
                <a:lnTo>
                  <a:pt x="385" y="1799"/>
                </a:lnTo>
                <a:lnTo>
                  <a:pt x="391" y="1797"/>
                </a:lnTo>
                <a:lnTo>
                  <a:pt x="393" y="1794"/>
                </a:lnTo>
                <a:lnTo>
                  <a:pt x="393" y="1794"/>
                </a:lnTo>
                <a:lnTo>
                  <a:pt x="397" y="1786"/>
                </a:lnTo>
                <a:lnTo>
                  <a:pt x="401" y="1776"/>
                </a:lnTo>
                <a:lnTo>
                  <a:pt x="403" y="1765"/>
                </a:lnTo>
                <a:lnTo>
                  <a:pt x="403" y="1760"/>
                </a:lnTo>
                <a:lnTo>
                  <a:pt x="403" y="1754"/>
                </a:lnTo>
                <a:lnTo>
                  <a:pt x="403" y="1754"/>
                </a:lnTo>
                <a:lnTo>
                  <a:pt x="401" y="1736"/>
                </a:lnTo>
                <a:lnTo>
                  <a:pt x="398" y="1723"/>
                </a:lnTo>
                <a:lnTo>
                  <a:pt x="398" y="1723"/>
                </a:lnTo>
                <a:lnTo>
                  <a:pt x="393" y="1698"/>
                </a:lnTo>
                <a:lnTo>
                  <a:pt x="393" y="1698"/>
                </a:lnTo>
                <a:lnTo>
                  <a:pt x="419" y="1664"/>
                </a:lnTo>
                <a:lnTo>
                  <a:pt x="437" y="1637"/>
                </a:lnTo>
                <a:lnTo>
                  <a:pt x="446" y="1629"/>
                </a:lnTo>
                <a:lnTo>
                  <a:pt x="454" y="1622"/>
                </a:lnTo>
                <a:lnTo>
                  <a:pt x="454" y="1622"/>
                </a:lnTo>
                <a:lnTo>
                  <a:pt x="470" y="1617"/>
                </a:lnTo>
                <a:lnTo>
                  <a:pt x="504" y="1607"/>
                </a:lnTo>
                <a:lnTo>
                  <a:pt x="601" y="1583"/>
                </a:lnTo>
                <a:lnTo>
                  <a:pt x="736" y="1551"/>
                </a:lnTo>
                <a:lnTo>
                  <a:pt x="736" y="1551"/>
                </a:lnTo>
                <a:lnTo>
                  <a:pt x="744" y="1558"/>
                </a:lnTo>
                <a:lnTo>
                  <a:pt x="762" y="1574"/>
                </a:lnTo>
                <a:lnTo>
                  <a:pt x="772" y="1584"/>
                </a:lnTo>
                <a:lnTo>
                  <a:pt x="781" y="1594"/>
                </a:lnTo>
                <a:lnTo>
                  <a:pt x="788" y="1603"/>
                </a:lnTo>
                <a:lnTo>
                  <a:pt x="792" y="1612"/>
                </a:lnTo>
                <a:lnTo>
                  <a:pt x="792" y="1612"/>
                </a:lnTo>
                <a:lnTo>
                  <a:pt x="832" y="1733"/>
                </a:lnTo>
                <a:lnTo>
                  <a:pt x="832" y="1733"/>
                </a:lnTo>
                <a:lnTo>
                  <a:pt x="807" y="1774"/>
                </a:lnTo>
                <a:lnTo>
                  <a:pt x="807" y="1774"/>
                </a:lnTo>
                <a:lnTo>
                  <a:pt x="805" y="1779"/>
                </a:lnTo>
                <a:lnTo>
                  <a:pt x="805" y="1784"/>
                </a:lnTo>
                <a:lnTo>
                  <a:pt x="805" y="1790"/>
                </a:lnTo>
                <a:lnTo>
                  <a:pt x="807" y="1797"/>
                </a:lnTo>
                <a:lnTo>
                  <a:pt x="810" y="1803"/>
                </a:lnTo>
                <a:lnTo>
                  <a:pt x="813" y="1808"/>
                </a:lnTo>
                <a:lnTo>
                  <a:pt x="817" y="1814"/>
                </a:lnTo>
                <a:lnTo>
                  <a:pt x="822" y="1819"/>
                </a:lnTo>
                <a:lnTo>
                  <a:pt x="822" y="1819"/>
                </a:lnTo>
                <a:lnTo>
                  <a:pt x="830" y="1823"/>
                </a:lnTo>
                <a:lnTo>
                  <a:pt x="839" y="1827"/>
                </a:lnTo>
                <a:lnTo>
                  <a:pt x="851" y="1829"/>
                </a:lnTo>
                <a:lnTo>
                  <a:pt x="864" y="1829"/>
                </a:lnTo>
                <a:lnTo>
                  <a:pt x="876" y="1828"/>
                </a:lnTo>
                <a:lnTo>
                  <a:pt x="888" y="1826"/>
                </a:lnTo>
                <a:lnTo>
                  <a:pt x="893" y="1824"/>
                </a:lnTo>
                <a:lnTo>
                  <a:pt x="897" y="1821"/>
                </a:lnTo>
                <a:lnTo>
                  <a:pt x="900" y="1818"/>
                </a:lnTo>
                <a:lnTo>
                  <a:pt x="903" y="1814"/>
                </a:lnTo>
                <a:lnTo>
                  <a:pt x="903" y="1814"/>
                </a:lnTo>
                <a:lnTo>
                  <a:pt x="907" y="1805"/>
                </a:lnTo>
                <a:lnTo>
                  <a:pt x="911" y="1794"/>
                </a:lnTo>
                <a:lnTo>
                  <a:pt x="913" y="1784"/>
                </a:lnTo>
                <a:lnTo>
                  <a:pt x="914" y="1773"/>
                </a:lnTo>
                <a:lnTo>
                  <a:pt x="916" y="1762"/>
                </a:lnTo>
                <a:lnTo>
                  <a:pt x="916" y="1754"/>
                </a:lnTo>
                <a:lnTo>
                  <a:pt x="914" y="1747"/>
                </a:lnTo>
                <a:lnTo>
                  <a:pt x="913" y="1743"/>
                </a:lnTo>
                <a:lnTo>
                  <a:pt x="913" y="1743"/>
                </a:lnTo>
                <a:lnTo>
                  <a:pt x="909" y="1740"/>
                </a:lnTo>
                <a:lnTo>
                  <a:pt x="907" y="1733"/>
                </a:lnTo>
                <a:lnTo>
                  <a:pt x="903" y="1723"/>
                </a:lnTo>
                <a:lnTo>
                  <a:pt x="903" y="1723"/>
                </a:lnTo>
                <a:lnTo>
                  <a:pt x="903" y="1718"/>
                </a:lnTo>
                <a:lnTo>
                  <a:pt x="903" y="1706"/>
                </a:lnTo>
                <a:lnTo>
                  <a:pt x="900" y="1684"/>
                </a:lnTo>
                <a:lnTo>
                  <a:pt x="897" y="1670"/>
                </a:lnTo>
                <a:lnTo>
                  <a:pt x="893" y="1653"/>
                </a:lnTo>
                <a:lnTo>
                  <a:pt x="893" y="1653"/>
                </a:lnTo>
                <a:lnTo>
                  <a:pt x="887" y="1635"/>
                </a:lnTo>
                <a:lnTo>
                  <a:pt x="878" y="1617"/>
                </a:lnTo>
                <a:lnTo>
                  <a:pt x="868" y="1602"/>
                </a:lnTo>
                <a:lnTo>
                  <a:pt x="858" y="1589"/>
                </a:lnTo>
                <a:lnTo>
                  <a:pt x="840" y="1569"/>
                </a:lnTo>
                <a:lnTo>
                  <a:pt x="832" y="1562"/>
                </a:lnTo>
                <a:lnTo>
                  <a:pt x="832" y="1562"/>
                </a:lnTo>
                <a:lnTo>
                  <a:pt x="840" y="1560"/>
                </a:lnTo>
                <a:lnTo>
                  <a:pt x="863" y="1559"/>
                </a:lnTo>
                <a:lnTo>
                  <a:pt x="932" y="1555"/>
                </a:lnTo>
                <a:lnTo>
                  <a:pt x="1008" y="1553"/>
                </a:lnTo>
                <a:lnTo>
                  <a:pt x="1054" y="1551"/>
                </a:lnTo>
                <a:lnTo>
                  <a:pt x="1054" y="1551"/>
                </a:lnTo>
                <a:lnTo>
                  <a:pt x="1074" y="1554"/>
                </a:lnTo>
                <a:lnTo>
                  <a:pt x="1092" y="1558"/>
                </a:lnTo>
                <a:lnTo>
                  <a:pt x="1100" y="1562"/>
                </a:lnTo>
                <a:lnTo>
                  <a:pt x="1106" y="1564"/>
                </a:lnTo>
                <a:lnTo>
                  <a:pt x="1111" y="1568"/>
                </a:lnTo>
                <a:lnTo>
                  <a:pt x="1115" y="1572"/>
                </a:lnTo>
                <a:lnTo>
                  <a:pt x="1115" y="1572"/>
                </a:lnTo>
                <a:lnTo>
                  <a:pt x="1119" y="1579"/>
                </a:lnTo>
                <a:lnTo>
                  <a:pt x="1120" y="1586"/>
                </a:lnTo>
                <a:lnTo>
                  <a:pt x="1120" y="1592"/>
                </a:lnTo>
                <a:lnTo>
                  <a:pt x="1120" y="1592"/>
                </a:lnTo>
                <a:lnTo>
                  <a:pt x="1117" y="1592"/>
                </a:lnTo>
                <a:lnTo>
                  <a:pt x="1110" y="1593"/>
                </a:lnTo>
                <a:lnTo>
                  <a:pt x="1105" y="1596"/>
                </a:lnTo>
                <a:lnTo>
                  <a:pt x="1100" y="1599"/>
                </a:lnTo>
                <a:lnTo>
                  <a:pt x="1095" y="1605"/>
                </a:lnTo>
                <a:lnTo>
                  <a:pt x="1090" y="1612"/>
                </a:lnTo>
                <a:lnTo>
                  <a:pt x="1090" y="1612"/>
                </a:lnTo>
                <a:lnTo>
                  <a:pt x="1086" y="1621"/>
                </a:lnTo>
                <a:lnTo>
                  <a:pt x="1082" y="1630"/>
                </a:lnTo>
                <a:lnTo>
                  <a:pt x="1081" y="1640"/>
                </a:lnTo>
                <a:lnTo>
                  <a:pt x="1082" y="1649"/>
                </a:lnTo>
                <a:lnTo>
                  <a:pt x="1085" y="1656"/>
                </a:lnTo>
                <a:lnTo>
                  <a:pt x="1087" y="1664"/>
                </a:lnTo>
                <a:lnTo>
                  <a:pt x="1093" y="1669"/>
                </a:lnTo>
                <a:lnTo>
                  <a:pt x="1100" y="1673"/>
                </a:lnTo>
                <a:lnTo>
                  <a:pt x="1100" y="1673"/>
                </a:lnTo>
                <a:lnTo>
                  <a:pt x="1115" y="1678"/>
                </a:lnTo>
                <a:lnTo>
                  <a:pt x="1122" y="1680"/>
                </a:lnTo>
                <a:lnTo>
                  <a:pt x="1130" y="1682"/>
                </a:lnTo>
                <a:lnTo>
                  <a:pt x="1136" y="1680"/>
                </a:lnTo>
                <a:lnTo>
                  <a:pt x="1144" y="1679"/>
                </a:lnTo>
                <a:lnTo>
                  <a:pt x="1150" y="1675"/>
                </a:lnTo>
                <a:lnTo>
                  <a:pt x="1155" y="1668"/>
                </a:lnTo>
                <a:lnTo>
                  <a:pt x="1155" y="1668"/>
                </a:lnTo>
                <a:lnTo>
                  <a:pt x="1160" y="1659"/>
                </a:lnTo>
                <a:lnTo>
                  <a:pt x="1163" y="1650"/>
                </a:lnTo>
                <a:lnTo>
                  <a:pt x="1165" y="1640"/>
                </a:lnTo>
                <a:lnTo>
                  <a:pt x="1167" y="1631"/>
                </a:lnTo>
                <a:lnTo>
                  <a:pt x="1167" y="1616"/>
                </a:lnTo>
                <a:lnTo>
                  <a:pt x="1165" y="1607"/>
                </a:lnTo>
                <a:lnTo>
                  <a:pt x="1165" y="1607"/>
                </a:lnTo>
                <a:lnTo>
                  <a:pt x="1165" y="1605"/>
                </a:lnTo>
                <a:lnTo>
                  <a:pt x="1165" y="1603"/>
                </a:lnTo>
                <a:lnTo>
                  <a:pt x="1169" y="1601"/>
                </a:lnTo>
                <a:lnTo>
                  <a:pt x="1169" y="1598"/>
                </a:lnTo>
                <a:lnTo>
                  <a:pt x="1170" y="1596"/>
                </a:lnTo>
                <a:lnTo>
                  <a:pt x="1169" y="1592"/>
                </a:lnTo>
                <a:lnTo>
                  <a:pt x="1165" y="1587"/>
                </a:lnTo>
                <a:lnTo>
                  <a:pt x="1165" y="1587"/>
                </a:lnTo>
                <a:lnTo>
                  <a:pt x="1160" y="1579"/>
                </a:lnTo>
                <a:lnTo>
                  <a:pt x="1155" y="1570"/>
                </a:lnTo>
                <a:lnTo>
                  <a:pt x="1149" y="1559"/>
                </a:lnTo>
                <a:lnTo>
                  <a:pt x="1141" y="1548"/>
                </a:lnTo>
                <a:lnTo>
                  <a:pt x="1133" y="1536"/>
                </a:lnTo>
                <a:lnTo>
                  <a:pt x="1126" y="1531"/>
                </a:lnTo>
                <a:lnTo>
                  <a:pt x="1121" y="1527"/>
                </a:lnTo>
                <a:lnTo>
                  <a:pt x="1114" y="1524"/>
                </a:lnTo>
                <a:lnTo>
                  <a:pt x="1106" y="1520"/>
                </a:lnTo>
                <a:lnTo>
                  <a:pt x="1098" y="1517"/>
                </a:lnTo>
                <a:lnTo>
                  <a:pt x="1090" y="1516"/>
                </a:lnTo>
                <a:lnTo>
                  <a:pt x="1090" y="1516"/>
                </a:lnTo>
                <a:lnTo>
                  <a:pt x="1034" y="1512"/>
                </a:lnTo>
                <a:lnTo>
                  <a:pt x="960" y="1507"/>
                </a:lnTo>
                <a:lnTo>
                  <a:pt x="894" y="1503"/>
                </a:lnTo>
                <a:lnTo>
                  <a:pt x="863" y="1501"/>
                </a:lnTo>
                <a:lnTo>
                  <a:pt x="863" y="1501"/>
                </a:lnTo>
                <a:lnTo>
                  <a:pt x="860" y="1498"/>
                </a:lnTo>
                <a:lnTo>
                  <a:pt x="856" y="1495"/>
                </a:lnTo>
                <a:lnTo>
                  <a:pt x="849" y="1482"/>
                </a:lnTo>
                <a:lnTo>
                  <a:pt x="841" y="1468"/>
                </a:lnTo>
                <a:lnTo>
                  <a:pt x="837" y="1460"/>
                </a:lnTo>
                <a:lnTo>
                  <a:pt x="837" y="1460"/>
                </a:lnTo>
                <a:lnTo>
                  <a:pt x="836" y="1459"/>
                </a:lnTo>
                <a:lnTo>
                  <a:pt x="835" y="1459"/>
                </a:lnTo>
                <a:lnTo>
                  <a:pt x="827" y="1460"/>
                </a:lnTo>
                <a:lnTo>
                  <a:pt x="807" y="1466"/>
                </a:lnTo>
                <a:lnTo>
                  <a:pt x="777" y="1476"/>
                </a:lnTo>
                <a:lnTo>
                  <a:pt x="777" y="1369"/>
                </a:lnTo>
                <a:lnTo>
                  <a:pt x="767" y="1349"/>
                </a:lnTo>
                <a:lnTo>
                  <a:pt x="762" y="1319"/>
                </a:lnTo>
                <a:lnTo>
                  <a:pt x="762" y="1319"/>
                </a:lnTo>
                <a:lnTo>
                  <a:pt x="767" y="1310"/>
                </a:lnTo>
                <a:lnTo>
                  <a:pt x="772" y="1299"/>
                </a:lnTo>
                <a:lnTo>
                  <a:pt x="772" y="1299"/>
                </a:lnTo>
                <a:lnTo>
                  <a:pt x="772" y="1294"/>
                </a:lnTo>
                <a:lnTo>
                  <a:pt x="772" y="1287"/>
                </a:lnTo>
                <a:lnTo>
                  <a:pt x="772" y="1279"/>
                </a:lnTo>
                <a:lnTo>
                  <a:pt x="772" y="1279"/>
                </a:lnTo>
                <a:lnTo>
                  <a:pt x="807" y="1277"/>
                </a:lnTo>
                <a:lnTo>
                  <a:pt x="887" y="1275"/>
                </a:lnTo>
                <a:lnTo>
                  <a:pt x="931" y="1272"/>
                </a:lnTo>
                <a:lnTo>
                  <a:pt x="971" y="1270"/>
                </a:lnTo>
                <a:lnTo>
                  <a:pt x="1001" y="1267"/>
                </a:lnTo>
                <a:lnTo>
                  <a:pt x="1013" y="1265"/>
                </a:lnTo>
                <a:lnTo>
                  <a:pt x="1019" y="1263"/>
                </a:lnTo>
                <a:lnTo>
                  <a:pt x="1019" y="1263"/>
                </a:lnTo>
                <a:lnTo>
                  <a:pt x="1028" y="1258"/>
                </a:lnTo>
                <a:lnTo>
                  <a:pt x="1037" y="1253"/>
                </a:lnTo>
                <a:lnTo>
                  <a:pt x="1054" y="1241"/>
                </a:lnTo>
                <a:lnTo>
                  <a:pt x="1068" y="1229"/>
                </a:lnTo>
                <a:lnTo>
                  <a:pt x="1074" y="1223"/>
                </a:lnTo>
                <a:lnTo>
                  <a:pt x="1074" y="1223"/>
                </a:lnTo>
                <a:lnTo>
                  <a:pt x="1073" y="1199"/>
                </a:lnTo>
                <a:lnTo>
                  <a:pt x="1071" y="1148"/>
                </a:lnTo>
                <a:lnTo>
                  <a:pt x="1064" y="1046"/>
                </a:lnTo>
                <a:lnTo>
                  <a:pt x="1064" y="1046"/>
                </a:lnTo>
                <a:lnTo>
                  <a:pt x="1059" y="951"/>
                </a:lnTo>
                <a:lnTo>
                  <a:pt x="1057" y="906"/>
                </a:lnTo>
                <a:lnTo>
                  <a:pt x="1056" y="891"/>
                </a:lnTo>
                <a:lnTo>
                  <a:pt x="1054" y="884"/>
                </a:lnTo>
                <a:lnTo>
                  <a:pt x="1054" y="884"/>
                </a:lnTo>
                <a:lnTo>
                  <a:pt x="1057" y="870"/>
                </a:lnTo>
                <a:lnTo>
                  <a:pt x="1064" y="836"/>
                </a:lnTo>
                <a:lnTo>
                  <a:pt x="1088" y="726"/>
                </a:lnTo>
                <a:lnTo>
                  <a:pt x="1101" y="664"/>
                </a:lnTo>
                <a:lnTo>
                  <a:pt x="1111" y="605"/>
                </a:lnTo>
                <a:lnTo>
                  <a:pt x="1116" y="577"/>
                </a:lnTo>
                <a:lnTo>
                  <a:pt x="1119" y="553"/>
                </a:lnTo>
                <a:lnTo>
                  <a:pt x="1120" y="532"/>
                </a:lnTo>
                <a:lnTo>
                  <a:pt x="1120" y="515"/>
                </a:lnTo>
                <a:lnTo>
                  <a:pt x="1120" y="515"/>
                </a:lnTo>
                <a:lnTo>
                  <a:pt x="1117" y="490"/>
                </a:lnTo>
                <a:lnTo>
                  <a:pt x="1115" y="469"/>
                </a:lnTo>
                <a:lnTo>
                  <a:pt x="1109" y="437"/>
                </a:lnTo>
                <a:lnTo>
                  <a:pt x="1106" y="423"/>
                </a:lnTo>
                <a:lnTo>
                  <a:pt x="1105" y="410"/>
                </a:lnTo>
                <a:lnTo>
                  <a:pt x="1104" y="395"/>
                </a:lnTo>
                <a:lnTo>
                  <a:pt x="1105" y="379"/>
                </a:lnTo>
                <a:lnTo>
                  <a:pt x="1105" y="379"/>
                </a:lnTo>
                <a:lnTo>
                  <a:pt x="1107" y="360"/>
                </a:lnTo>
                <a:lnTo>
                  <a:pt x="1111" y="338"/>
                </a:lnTo>
                <a:lnTo>
                  <a:pt x="1120" y="298"/>
                </a:lnTo>
                <a:lnTo>
                  <a:pt x="1124" y="280"/>
                </a:lnTo>
                <a:lnTo>
                  <a:pt x="1124" y="265"/>
                </a:lnTo>
                <a:lnTo>
                  <a:pt x="1124" y="259"/>
                </a:lnTo>
                <a:lnTo>
                  <a:pt x="1121" y="254"/>
                </a:lnTo>
                <a:lnTo>
                  <a:pt x="1119" y="250"/>
                </a:lnTo>
                <a:lnTo>
                  <a:pt x="1115" y="247"/>
                </a:lnTo>
                <a:lnTo>
                  <a:pt x="1115" y="247"/>
                </a:lnTo>
                <a:lnTo>
                  <a:pt x="1106" y="245"/>
                </a:lnTo>
                <a:lnTo>
                  <a:pt x="1097" y="245"/>
                </a:lnTo>
                <a:lnTo>
                  <a:pt x="1088" y="246"/>
                </a:lnTo>
                <a:lnTo>
                  <a:pt x="1080" y="249"/>
                </a:lnTo>
                <a:lnTo>
                  <a:pt x="1062" y="256"/>
                </a:lnTo>
                <a:lnTo>
                  <a:pt x="1053" y="260"/>
                </a:lnTo>
                <a:lnTo>
                  <a:pt x="1044" y="263"/>
                </a:lnTo>
                <a:lnTo>
                  <a:pt x="1044" y="263"/>
                </a:lnTo>
                <a:lnTo>
                  <a:pt x="1034" y="265"/>
                </a:lnTo>
                <a:lnTo>
                  <a:pt x="1020" y="266"/>
                </a:lnTo>
                <a:lnTo>
                  <a:pt x="991" y="270"/>
                </a:lnTo>
                <a:lnTo>
                  <a:pt x="962" y="274"/>
                </a:lnTo>
                <a:lnTo>
                  <a:pt x="951" y="275"/>
                </a:lnTo>
                <a:lnTo>
                  <a:pt x="943" y="278"/>
                </a:lnTo>
                <a:lnTo>
                  <a:pt x="943" y="278"/>
                </a:lnTo>
                <a:lnTo>
                  <a:pt x="937" y="280"/>
                </a:lnTo>
                <a:lnTo>
                  <a:pt x="932" y="284"/>
                </a:lnTo>
                <a:lnTo>
                  <a:pt x="924" y="292"/>
                </a:lnTo>
                <a:lnTo>
                  <a:pt x="918" y="301"/>
                </a:lnTo>
                <a:lnTo>
                  <a:pt x="913" y="308"/>
                </a:lnTo>
                <a:lnTo>
                  <a:pt x="913" y="308"/>
                </a:lnTo>
                <a:lnTo>
                  <a:pt x="908" y="316"/>
                </a:lnTo>
                <a:lnTo>
                  <a:pt x="900" y="326"/>
                </a:lnTo>
                <a:lnTo>
                  <a:pt x="895" y="335"/>
                </a:lnTo>
                <a:lnTo>
                  <a:pt x="890" y="346"/>
                </a:lnTo>
                <a:lnTo>
                  <a:pt x="884" y="360"/>
                </a:lnTo>
                <a:lnTo>
                  <a:pt x="878" y="379"/>
                </a:lnTo>
                <a:lnTo>
                  <a:pt x="878" y="379"/>
                </a:lnTo>
                <a:lnTo>
                  <a:pt x="874" y="393"/>
                </a:lnTo>
                <a:lnTo>
                  <a:pt x="870" y="410"/>
                </a:lnTo>
                <a:lnTo>
                  <a:pt x="863" y="461"/>
                </a:lnTo>
                <a:lnTo>
                  <a:pt x="855" y="522"/>
                </a:lnTo>
                <a:lnTo>
                  <a:pt x="849" y="586"/>
                </a:lnTo>
                <a:lnTo>
                  <a:pt x="837" y="697"/>
                </a:lnTo>
                <a:lnTo>
                  <a:pt x="834" y="730"/>
                </a:lnTo>
                <a:lnTo>
                  <a:pt x="832" y="738"/>
                </a:lnTo>
                <a:lnTo>
                  <a:pt x="832" y="739"/>
                </a:lnTo>
                <a:lnTo>
                  <a:pt x="832" y="738"/>
                </a:lnTo>
                <a:lnTo>
                  <a:pt x="832" y="738"/>
                </a:lnTo>
                <a:lnTo>
                  <a:pt x="831" y="731"/>
                </a:lnTo>
                <a:lnTo>
                  <a:pt x="826" y="725"/>
                </a:lnTo>
                <a:lnTo>
                  <a:pt x="815" y="712"/>
                </a:lnTo>
                <a:lnTo>
                  <a:pt x="807" y="706"/>
                </a:lnTo>
                <a:lnTo>
                  <a:pt x="801" y="697"/>
                </a:lnTo>
                <a:lnTo>
                  <a:pt x="796" y="688"/>
                </a:lnTo>
                <a:lnTo>
                  <a:pt x="792" y="677"/>
                </a:lnTo>
                <a:lnTo>
                  <a:pt x="792" y="677"/>
                </a:lnTo>
                <a:lnTo>
                  <a:pt x="763" y="555"/>
                </a:lnTo>
                <a:lnTo>
                  <a:pt x="745" y="481"/>
                </a:lnTo>
                <a:lnTo>
                  <a:pt x="739" y="455"/>
                </a:lnTo>
                <a:lnTo>
                  <a:pt x="736" y="440"/>
                </a:lnTo>
                <a:lnTo>
                  <a:pt x="736" y="440"/>
                </a:lnTo>
                <a:lnTo>
                  <a:pt x="734" y="431"/>
                </a:lnTo>
                <a:lnTo>
                  <a:pt x="729" y="421"/>
                </a:lnTo>
                <a:lnTo>
                  <a:pt x="723" y="410"/>
                </a:lnTo>
                <a:lnTo>
                  <a:pt x="716" y="402"/>
                </a:lnTo>
                <a:lnTo>
                  <a:pt x="702" y="386"/>
                </a:lnTo>
                <a:lnTo>
                  <a:pt x="696" y="379"/>
                </a:lnTo>
                <a:lnTo>
                  <a:pt x="696" y="379"/>
                </a:lnTo>
                <a:lnTo>
                  <a:pt x="687" y="374"/>
                </a:lnTo>
                <a:lnTo>
                  <a:pt x="668" y="365"/>
                </a:lnTo>
                <a:lnTo>
                  <a:pt x="641" y="354"/>
                </a:lnTo>
                <a:lnTo>
                  <a:pt x="641" y="328"/>
                </a:lnTo>
                <a:lnTo>
                  <a:pt x="661" y="328"/>
                </a:lnTo>
                <a:lnTo>
                  <a:pt x="661" y="328"/>
                </a:lnTo>
                <a:lnTo>
                  <a:pt x="665" y="320"/>
                </a:lnTo>
                <a:lnTo>
                  <a:pt x="667" y="312"/>
                </a:lnTo>
                <a:lnTo>
                  <a:pt x="667" y="309"/>
                </a:lnTo>
                <a:lnTo>
                  <a:pt x="666" y="308"/>
                </a:lnTo>
                <a:lnTo>
                  <a:pt x="666" y="308"/>
                </a:lnTo>
                <a:lnTo>
                  <a:pt x="665" y="307"/>
                </a:lnTo>
                <a:lnTo>
                  <a:pt x="665" y="303"/>
                </a:lnTo>
                <a:lnTo>
                  <a:pt x="666" y="294"/>
                </a:lnTo>
                <a:lnTo>
                  <a:pt x="667" y="290"/>
                </a:lnTo>
                <a:lnTo>
                  <a:pt x="670" y="287"/>
                </a:lnTo>
                <a:lnTo>
                  <a:pt x="672" y="284"/>
                </a:lnTo>
                <a:lnTo>
                  <a:pt x="676" y="283"/>
                </a:lnTo>
                <a:lnTo>
                  <a:pt x="676" y="283"/>
                </a:lnTo>
                <a:lnTo>
                  <a:pt x="680" y="282"/>
                </a:lnTo>
                <a:lnTo>
                  <a:pt x="682" y="278"/>
                </a:lnTo>
                <a:lnTo>
                  <a:pt x="685" y="273"/>
                </a:lnTo>
                <a:lnTo>
                  <a:pt x="687" y="268"/>
                </a:lnTo>
                <a:lnTo>
                  <a:pt x="690" y="258"/>
                </a:lnTo>
                <a:lnTo>
                  <a:pt x="691" y="253"/>
                </a:lnTo>
                <a:lnTo>
                  <a:pt x="691" y="253"/>
                </a:lnTo>
                <a:lnTo>
                  <a:pt x="699" y="222"/>
                </a:lnTo>
                <a:lnTo>
                  <a:pt x="704" y="194"/>
                </a:lnTo>
                <a:lnTo>
                  <a:pt x="705" y="179"/>
                </a:lnTo>
                <a:lnTo>
                  <a:pt x="706" y="167"/>
                </a:lnTo>
                <a:lnTo>
                  <a:pt x="706" y="167"/>
                </a:lnTo>
                <a:lnTo>
                  <a:pt x="706" y="148"/>
                </a:lnTo>
                <a:lnTo>
                  <a:pt x="707" y="138"/>
                </a:lnTo>
                <a:lnTo>
                  <a:pt x="707" y="130"/>
                </a:lnTo>
                <a:lnTo>
                  <a:pt x="706" y="121"/>
                </a:lnTo>
                <a:lnTo>
                  <a:pt x="706" y="121"/>
                </a:lnTo>
                <a:lnTo>
                  <a:pt x="702" y="101"/>
                </a:lnTo>
                <a:lnTo>
                  <a:pt x="700" y="92"/>
                </a:lnTo>
                <a:lnTo>
                  <a:pt x="696" y="86"/>
                </a:lnTo>
                <a:lnTo>
                  <a:pt x="696" y="86"/>
                </a:lnTo>
                <a:lnTo>
                  <a:pt x="691" y="82"/>
                </a:lnTo>
                <a:lnTo>
                  <a:pt x="683" y="76"/>
                </a:lnTo>
                <a:lnTo>
                  <a:pt x="661" y="63"/>
                </a:lnTo>
                <a:lnTo>
                  <a:pt x="630" y="45"/>
                </a:lnTo>
                <a:lnTo>
                  <a:pt x="630" y="45"/>
                </a:lnTo>
                <a:lnTo>
                  <a:pt x="614" y="29"/>
                </a:lnTo>
                <a:lnTo>
                  <a:pt x="600" y="18"/>
                </a:lnTo>
                <a:lnTo>
                  <a:pt x="595" y="12"/>
                </a:lnTo>
                <a:lnTo>
                  <a:pt x="590" y="10"/>
                </a:lnTo>
                <a:lnTo>
                  <a:pt x="590" y="10"/>
                </a:lnTo>
                <a:lnTo>
                  <a:pt x="583" y="6"/>
                </a:lnTo>
                <a:lnTo>
                  <a:pt x="575" y="2"/>
                </a:lnTo>
                <a:lnTo>
                  <a:pt x="562" y="0"/>
                </a:lnTo>
                <a:lnTo>
                  <a:pt x="555" y="0"/>
                </a:lnTo>
                <a:lnTo>
                  <a:pt x="545" y="0"/>
                </a:lnTo>
                <a:lnTo>
                  <a:pt x="545" y="0"/>
                </a:lnTo>
                <a:close/>
                <a:moveTo>
                  <a:pt x="429" y="354"/>
                </a:moveTo>
                <a:lnTo>
                  <a:pt x="459" y="389"/>
                </a:lnTo>
                <a:lnTo>
                  <a:pt x="459" y="389"/>
                </a:lnTo>
                <a:lnTo>
                  <a:pt x="456" y="398"/>
                </a:lnTo>
                <a:lnTo>
                  <a:pt x="454" y="405"/>
                </a:lnTo>
                <a:lnTo>
                  <a:pt x="454" y="409"/>
                </a:lnTo>
                <a:lnTo>
                  <a:pt x="454" y="409"/>
                </a:lnTo>
                <a:lnTo>
                  <a:pt x="453" y="410"/>
                </a:lnTo>
                <a:lnTo>
                  <a:pt x="450" y="413"/>
                </a:lnTo>
                <a:lnTo>
                  <a:pt x="439" y="417"/>
                </a:lnTo>
                <a:lnTo>
                  <a:pt x="419" y="424"/>
                </a:lnTo>
                <a:lnTo>
                  <a:pt x="419" y="424"/>
                </a:lnTo>
                <a:lnTo>
                  <a:pt x="414" y="429"/>
                </a:lnTo>
                <a:lnTo>
                  <a:pt x="403" y="442"/>
                </a:lnTo>
                <a:lnTo>
                  <a:pt x="377" y="477"/>
                </a:lnTo>
                <a:lnTo>
                  <a:pt x="338" y="531"/>
                </a:lnTo>
                <a:lnTo>
                  <a:pt x="358" y="455"/>
                </a:lnTo>
                <a:lnTo>
                  <a:pt x="348" y="445"/>
                </a:lnTo>
                <a:lnTo>
                  <a:pt x="348" y="445"/>
                </a:lnTo>
                <a:lnTo>
                  <a:pt x="359" y="438"/>
                </a:lnTo>
                <a:lnTo>
                  <a:pt x="373" y="429"/>
                </a:lnTo>
                <a:lnTo>
                  <a:pt x="373" y="429"/>
                </a:lnTo>
                <a:lnTo>
                  <a:pt x="377" y="424"/>
                </a:lnTo>
                <a:lnTo>
                  <a:pt x="381" y="418"/>
                </a:lnTo>
                <a:lnTo>
                  <a:pt x="385" y="412"/>
                </a:lnTo>
                <a:lnTo>
                  <a:pt x="386" y="410"/>
                </a:lnTo>
                <a:lnTo>
                  <a:pt x="388" y="409"/>
                </a:lnTo>
                <a:lnTo>
                  <a:pt x="388" y="409"/>
                </a:lnTo>
                <a:lnTo>
                  <a:pt x="393" y="407"/>
                </a:lnTo>
                <a:lnTo>
                  <a:pt x="400" y="400"/>
                </a:lnTo>
                <a:lnTo>
                  <a:pt x="406" y="394"/>
                </a:lnTo>
                <a:lnTo>
                  <a:pt x="414" y="389"/>
                </a:lnTo>
                <a:lnTo>
                  <a:pt x="414" y="389"/>
                </a:lnTo>
                <a:lnTo>
                  <a:pt x="419" y="385"/>
                </a:lnTo>
                <a:lnTo>
                  <a:pt x="421" y="383"/>
                </a:lnTo>
                <a:lnTo>
                  <a:pt x="424" y="374"/>
                </a:lnTo>
                <a:lnTo>
                  <a:pt x="424" y="374"/>
                </a:lnTo>
                <a:lnTo>
                  <a:pt x="427" y="360"/>
                </a:lnTo>
                <a:lnTo>
                  <a:pt x="429" y="354"/>
                </a:lnTo>
                <a:lnTo>
                  <a:pt x="429" y="354"/>
                </a:lnTo>
                <a:close/>
                <a:moveTo>
                  <a:pt x="297" y="1309"/>
                </a:moveTo>
                <a:lnTo>
                  <a:pt x="297" y="1309"/>
                </a:lnTo>
                <a:lnTo>
                  <a:pt x="299" y="1304"/>
                </a:lnTo>
                <a:lnTo>
                  <a:pt x="303" y="1300"/>
                </a:lnTo>
                <a:lnTo>
                  <a:pt x="306" y="1296"/>
                </a:lnTo>
                <a:lnTo>
                  <a:pt x="311" y="1295"/>
                </a:lnTo>
                <a:lnTo>
                  <a:pt x="319" y="1294"/>
                </a:lnTo>
                <a:lnTo>
                  <a:pt x="323" y="1294"/>
                </a:lnTo>
                <a:lnTo>
                  <a:pt x="323" y="1294"/>
                </a:lnTo>
                <a:lnTo>
                  <a:pt x="335" y="1295"/>
                </a:lnTo>
                <a:lnTo>
                  <a:pt x="383" y="1304"/>
                </a:lnTo>
                <a:lnTo>
                  <a:pt x="383" y="1304"/>
                </a:lnTo>
                <a:lnTo>
                  <a:pt x="410" y="1309"/>
                </a:lnTo>
                <a:lnTo>
                  <a:pt x="422" y="1310"/>
                </a:lnTo>
                <a:lnTo>
                  <a:pt x="422" y="1310"/>
                </a:lnTo>
                <a:lnTo>
                  <a:pt x="454" y="1309"/>
                </a:lnTo>
                <a:lnTo>
                  <a:pt x="454" y="1309"/>
                </a:lnTo>
                <a:lnTo>
                  <a:pt x="503" y="1305"/>
                </a:lnTo>
                <a:lnTo>
                  <a:pt x="575" y="1297"/>
                </a:lnTo>
                <a:lnTo>
                  <a:pt x="610" y="1294"/>
                </a:lnTo>
                <a:lnTo>
                  <a:pt x="643" y="1289"/>
                </a:lnTo>
                <a:lnTo>
                  <a:pt x="667" y="1284"/>
                </a:lnTo>
                <a:lnTo>
                  <a:pt x="676" y="1281"/>
                </a:lnTo>
                <a:lnTo>
                  <a:pt x="681" y="1279"/>
                </a:lnTo>
                <a:lnTo>
                  <a:pt x="681" y="1279"/>
                </a:lnTo>
                <a:lnTo>
                  <a:pt x="685" y="1277"/>
                </a:lnTo>
                <a:lnTo>
                  <a:pt x="687" y="1276"/>
                </a:lnTo>
                <a:lnTo>
                  <a:pt x="689" y="1277"/>
                </a:lnTo>
                <a:lnTo>
                  <a:pt x="690" y="1279"/>
                </a:lnTo>
                <a:lnTo>
                  <a:pt x="691" y="1284"/>
                </a:lnTo>
                <a:lnTo>
                  <a:pt x="691" y="1291"/>
                </a:lnTo>
                <a:lnTo>
                  <a:pt x="689" y="1306"/>
                </a:lnTo>
                <a:lnTo>
                  <a:pt x="686" y="1314"/>
                </a:lnTo>
                <a:lnTo>
                  <a:pt x="686" y="1314"/>
                </a:lnTo>
                <a:lnTo>
                  <a:pt x="683" y="1320"/>
                </a:lnTo>
                <a:lnTo>
                  <a:pt x="681" y="1325"/>
                </a:lnTo>
                <a:lnTo>
                  <a:pt x="681" y="1329"/>
                </a:lnTo>
                <a:lnTo>
                  <a:pt x="681" y="1329"/>
                </a:lnTo>
                <a:lnTo>
                  <a:pt x="681" y="1333"/>
                </a:lnTo>
                <a:lnTo>
                  <a:pt x="681" y="1338"/>
                </a:lnTo>
                <a:lnTo>
                  <a:pt x="681" y="1344"/>
                </a:lnTo>
                <a:lnTo>
                  <a:pt x="681" y="1344"/>
                </a:lnTo>
                <a:lnTo>
                  <a:pt x="681" y="1351"/>
                </a:lnTo>
                <a:lnTo>
                  <a:pt x="681" y="1356"/>
                </a:lnTo>
                <a:lnTo>
                  <a:pt x="681" y="1359"/>
                </a:lnTo>
                <a:lnTo>
                  <a:pt x="681" y="1359"/>
                </a:lnTo>
                <a:lnTo>
                  <a:pt x="681" y="1361"/>
                </a:lnTo>
                <a:lnTo>
                  <a:pt x="680" y="1362"/>
                </a:lnTo>
                <a:lnTo>
                  <a:pt x="676" y="1363"/>
                </a:lnTo>
                <a:lnTo>
                  <a:pt x="671" y="1364"/>
                </a:lnTo>
                <a:lnTo>
                  <a:pt x="671" y="1364"/>
                </a:lnTo>
                <a:lnTo>
                  <a:pt x="671" y="1430"/>
                </a:lnTo>
                <a:lnTo>
                  <a:pt x="671" y="1477"/>
                </a:lnTo>
                <a:lnTo>
                  <a:pt x="671" y="1501"/>
                </a:lnTo>
                <a:lnTo>
                  <a:pt x="671" y="1501"/>
                </a:lnTo>
                <a:lnTo>
                  <a:pt x="670" y="1502"/>
                </a:lnTo>
                <a:lnTo>
                  <a:pt x="665" y="1502"/>
                </a:lnTo>
                <a:lnTo>
                  <a:pt x="649" y="1501"/>
                </a:lnTo>
                <a:lnTo>
                  <a:pt x="598" y="1495"/>
                </a:lnTo>
                <a:lnTo>
                  <a:pt x="542" y="1488"/>
                </a:lnTo>
                <a:lnTo>
                  <a:pt x="509" y="1486"/>
                </a:lnTo>
                <a:lnTo>
                  <a:pt x="509" y="1486"/>
                </a:lnTo>
                <a:lnTo>
                  <a:pt x="490" y="1484"/>
                </a:lnTo>
                <a:lnTo>
                  <a:pt x="465" y="1484"/>
                </a:lnTo>
                <a:lnTo>
                  <a:pt x="453" y="1484"/>
                </a:lnTo>
                <a:lnTo>
                  <a:pt x="439" y="1486"/>
                </a:lnTo>
                <a:lnTo>
                  <a:pt x="426" y="1488"/>
                </a:lnTo>
                <a:lnTo>
                  <a:pt x="414" y="1491"/>
                </a:lnTo>
                <a:lnTo>
                  <a:pt x="414" y="1491"/>
                </a:lnTo>
                <a:lnTo>
                  <a:pt x="408" y="1493"/>
                </a:lnTo>
                <a:lnTo>
                  <a:pt x="403" y="1497"/>
                </a:lnTo>
                <a:lnTo>
                  <a:pt x="400" y="1501"/>
                </a:lnTo>
                <a:lnTo>
                  <a:pt x="396" y="1505"/>
                </a:lnTo>
                <a:lnTo>
                  <a:pt x="391" y="1516"/>
                </a:lnTo>
                <a:lnTo>
                  <a:pt x="387" y="1527"/>
                </a:lnTo>
                <a:lnTo>
                  <a:pt x="385" y="1539"/>
                </a:lnTo>
                <a:lnTo>
                  <a:pt x="383" y="1548"/>
                </a:lnTo>
                <a:lnTo>
                  <a:pt x="383" y="1556"/>
                </a:lnTo>
                <a:lnTo>
                  <a:pt x="383" y="1556"/>
                </a:lnTo>
                <a:lnTo>
                  <a:pt x="377" y="1555"/>
                </a:lnTo>
                <a:lnTo>
                  <a:pt x="372" y="1555"/>
                </a:lnTo>
                <a:lnTo>
                  <a:pt x="368" y="1556"/>
                </a:lnTo>
                <a:lnTo>
                  <a:pt x="368" y="1556"/>
                </a:lnTo>
                <a:lnTo>
                  <a:pt x="362" y="1559"/>
                </a:lnTo>
                <a:lnTo>
                  <a:pt x="358" y="1563"/>
                </a:lnTo>
                <a:lnTo>
                  <a:pt x="353" y="1567"/>
                </a:lnTo>
                <a:lnTo>
                  <a:pt x="348" y="1572"/>
                </a:lnTo>
                <a:lnTo>
                  <a:pt x="344" y="1578"/>
                </a:lnTo>
                <a:lnTo>
                  <a:pt x="343" y="1587"/>
                </a:lnTo>
                <a:lnTo>
                  <a:pt x="343" y="1597"/>
                </a:lnTo>
                <a:lnTo>
                  <a:pt x="343" y="1597"/>
                </a:lnTo>
                <a:lnTo>
                  <a:pt x="345" y="1607"/>
                </a:lnTo>
                <a:lnTo>
                  <a:pt x="349" y="1615"/>
                </a:lnTo>
                <a:lnTo>
                  <a:pt x="354" y="1620"/>
                </a:lnTo>
                <a:lnTo>
                  <a:pt x="359" y="1623"/>
                </a:lnTo>
                <a:lnTo>
                  <a:pt x="364" y="1626"/>
                </a:lnTo>
                <a:lnTo>
                  <a:pt x="369" y="1627"/>
                </a:lnTo>
                <a:lnTo>
                  <a:pt x="373" y="1627"/>
                </a:lnTo>
                <a:lnTo>
                  <a:pt x="373" y="1627"/>
                </a:lnTo>
                <a:lnTo>
                  <a:pt x="357" y="1639"/>
                </a:lnTo>
                <a:lnTo>
                  <a:pt x="343" y="1650"/>
                </a:lnTo>
                <a:lnTo>
                  <a:pt x="338" y="1656"/>
                </a:lnTo>
                <a:lnTo>
                  <a:pt x="333" y="1663"/>
                </a:lnTo>
                <a:lnTo>
                  <a:pt x="333" y="1663"/>
                </a:lnTo>
                <a:lnTo>
                  <a:pt x="329" y="1669"/>
                </a:lnTo>
                <a:lnTo>
                  <a:pt x="326" y="1677"/>
                </a:lnTo>
                <a:lnTo>
                  <a:pt x="324" y="1692"/>
                </a:lnTo>
                <a:lnTo>
                  <a:pt x="323" y="1703"/>
                </a:lnTo>
                <a:lnTo>
                  <a:pt x="323" y="1708"/>
                </a:lnTo>
                <a:lnTo>
                  <a:pt x="308" y="1683"/>
                </a:lnTo>
                <a:lnTo>
                  <a:pt x="292" y="1642"/>
                </a:lnTo>
                <a:lnTo>
                  <a:pt x="287" y="1622"/>
                </a:lnTo>
                <a:lnTo>
                  <a:pt x="303" y="1617"/>
                </a:lnTo>
                <a:lnTo>
                  <a:pt x="303" y="1617"/>
                </a:lnTo>
                <a:lnTo>
                  <a:pt x="299" y="1469"/>
                </a:lnTo>
                <a:lnTo>
                  <a:pt x="297" y="1364"/>
                </a:lnTo>
                <a:lnTo>
                  <a:pt x="297" y="1327"/>
                </a:lnTo>
                <a:lnTo>
                  <a:pt x="297" y="1309"/>
                </a:lnTo>
                <a:lnTo>
                  <a:pt x="297" y="1309"/>
                </a:lnTo>
                <a:close/>
                <a:moveTo>
                  <a:pt x="620" y="1531"/>
                </a:moveTo>
                <a:lnTo>
                  <a:pt x="620" y="1531"/>
                </a:lnTo>
                <a:lnTo>
                  <a:pt x="622" y="1531"/>
                </a:lnTo>
                <a:lnTo>
                  <a:pt x="620" y="1532"/>
                </a:lnTo>
                <a:lnTo>
                  <a:pt x="612" y="1534"/>
                </a:lnTo>
                <a:lnTo>
                  <a:pt x="576" y="1541"/>
                </a:lnTo>
                <a:lnTo>
                  <a:pt x="499" y="1556"/>
                </a:lnTo>
                <a:lnTo>
                  <a:pt x="499" y="1556"/>
                </a:lnTo>
                <a:lnTo>
                  <a:pt x="475" y="1563"/>
                </a:lnTo>
                <a:lnTo>
                  <a:pt x="450" y="1572"/>
                </a:lnTo>
                <a:lnTo>
                  <a:pt x="424" y="1582"/>
                </a:lnTo>
                <a:lnTo>
                  <a:pt x="424" y="1582"/>
                </a:lnTo>
                <a:lnTo>
                  <a:pt x="419" y="1556"/>
                </a:lnTo>
                <a:lnTo>
                  <a:pt x="419" y="1556"/>
                </a:lnTo>
                <a:lnTo>
                  <a:pt x="421" y="1545"/>
                </a:lnTo>
                <a:lnTo>
                  <a:pt x="425" y="1535"/>
                </a:lnTo>
                <a:lnTo>
                  <a:pt x="429" y="1526"/>
                </a:lnTo>
                <a:lnTo>
                  <a:pt x="429" y="1526"/>
                </a:lnTo>
                <a:lnTo>
                  <a:pt x="432" y="1521"/>
                </a:lnTo>
                <a:lnTo>
                  <a:pt x="437" y="1519"/>
                </a:lnTo>
                <a:lnTo>
                  <a:pt x="454" y="1516"/>
                </a:lnTo>
                <a:lnTo>
                  <a:pt x="454" y="1516"/>
                </a:lnTo>
                <a:lnTo>
                  <a:pt x="465" y="1516"/>
                </a:lnTo>
                <a:lnTo>
                  <a:pt x="485" y="1517"/>
                </a:lnTo>
                <a:lnTo>
                  <a:pt x="538" y="1522"/>
                </a:lnTo>
                <a:lnTo>
                  <a:pt x="591" y="1529"/>
                </a:lnTo>
                <a:lnTo>
                  <a:pt x="620" y="1531"/>
                </a:lnTo>
                <a:lnTo>
                  <a:pt x="620" y="1531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28B5A8AF-53CF-1722-7A2B-96F631C9394E}"/>
              </a:ext>
            </a:extLst>
          </p:cNvPr>
          <p:cNvSpPr>
            <a:spLocks noEditPoints="1"/>
          </p:cNvSpPr>
          <p:nvPr/>
        </p:nvSpPr>
        <p:spPr bwMode="auto">
          <a:xfrm>
            <a:off x="4135022" y="3899629"/>
            <a:ext cx="1827652" cy="2410372"/>
          </a:xfrm>
          <a:custGeom>
            <a:avLst/>
            <a:gdLst>
              <a:gd name="T0" fmla="*/ 152 w 1282"/>
              <a:gd name="T1" fmla="*/ 1766 h 1845"/>
              <a:gd name="T2" fmla="*/ 143 w 1282"/>
              <a:gd name="T3" fmla="*/ 1836 h 1845"/>
              <a:gd name="T4" fmla="*/ 434 w 1282"/>
              <a:gd name="T5" fmla="*/ 1771 h 1845"/>
              <a:gd name="T6" fmla="*/ 509 w 1282"/>
              <a:gd name="T7" fmla="*/ 1780 h 1845"/>
              <a:gd name="T8" fmla="*/ 581 w 1282"/>
              <a:gd name="T9" fmla="*/ 1625 h 1845"/>
              <a:gd name="T10" fmla="*/ 848 w 1282"/>
              <a:gd name="T11" fmla="*/ 1595 h 1845"/>
              <a:gd name="T12" fmla="*/ 949 w 1282"/>
              <a:gd name="T13" fmla="*/ 1731 h 1845"/>
              <a:gd name="T14" fmla="*/ 967 w 1282"/>
              <a:gd name="T15" fmla="*/ 1821 h 1845"/>
              <a:gd name="T16" fmla="*/ 1032 w 1282"/>
              <a:gd name="T17" fmla="*/ 1746 h 1845"/>
              <a:gd name="T18" fmla="*/ 1007 w 1282"/>
              <a:gd name="T19" fmla="*/ 1630 h 1845"/>
              <a:gd name="T20" fmla="*/ 1137 w 1282"/>
              <a:gd name="T21" fmla="*/ 1547 h 1845"/>
              <a:gd name="T22" fmla="*/ 1221 w 1282"/>
              <a:gd name="T23" fmla="*/ 1595 h 1845"/>
              <a:gd name="T24" fmla="*/ 1235 w 1282"/>
              <a:gd name="T25" fmla="*/ 1670 h 1845"/>
              <a:gd name="T26" fmla="*/ 1273 w 1282"/>
              <a:gd name="T27" fmla="*/ 1574 h 1845"/>
              <a:gd name="T28" fmla="*/ 984 w 1282"/>
              <a:gd name="T29" fmla="*/ 1499 h 1845"/>
              <a:gd name="T30" fmla="*/ 899 w 1282"/>
              <a:gd name="T31" fmla="*/ 1473 h 1845"/>
              <a:gd name="T32" fmla="*/ 1174 w 1282"/>
              <a:gd name="T33" fmla="*/ 1232 h 1845"/>
              <a:gd name="T34" fmla="*/ 1171 w 1282"/>
              <a:gd name="T35" fmla="*/ 917 h 1845"/>
              <a:gd name="T36" fmla="*/ 1243 w 1282"/>
              <a:gd name="T37" fmla="*/ 418 h 1845"/>
              <a:gd name="T38" fmla="*/ 1237 w 1282"/>
              <a:gd name="T39" fmla="*/ 235 h 1845"/>
              <a:gd name="T40" fmla="*/ 1108 w 1282"/>
              <a:gd name="T41" fmla="*/ 248 h 1845"/>
              <a:gd name="T42" fmla="*/ 1002 w 1282"/>
              <a:gd name="T43" fmla="*/ 361 h 1845"/>
              <a:gd name="T44" fmla="*/ 992 w 1282"/>
              <a:gd name="T45" fmla="*/ 762 h 1845"/>
              <a:gd name="T46" fmla="*/ 887 w 1282"/>
              <a:gd name="T47" fmla="*/ 623 h 1845"/>
              <a:gd name="T48" fmla="*/ 737 w 1282"/>
              <a:gd name="T49" fmla="*/ 326 h 1845"/>
              <a:gd name="T50" fmla="*/ 732 w 1282"/>
              <a:gd name="T51" fmla="*/ 163 h 1845"/>
              <a:gd name="T52" fmla="*/ 670 w 1282"/>
              <a:gd name="T53" fmla="*/ 34 h 1845"/>
              <a:gd name="T54" fmla="*/ 501 w 1282"/>
              <a:gd name="T55" fmla="*/ 3 h 1845"/>
              <a:gd name="T56" fmla="*/ 457 w 1282"/>
              <a:gd name="T57" fmla="*/ 40 h 1845"/>
              <a:gd name="T58" fmla="*/ 449 w 1282"/>
              <a:gd name="T59" fmla="*/ 94 h 1845"/>
              <a:gd name="T60" fmla="*/ 399 w 1282"/>
              <a:gd name="T61" fmla="*/ 195 h 1845"/>
              <a:gd name="T62" fmla="*/ 412 w 1282"/>
              <a:gd name="T63" fmla="*/ 260 h 1845"/>
              <a:gd name="T64" fmla="*/ 428 w 1282"/>
              <a:gd name="T65" fmla="*/ 301 h 1845"/>
              <a:gd name="T66" fmla="*/ 535 w 1282"/>
              <a:gd name="T67" fmla="*/ 388 h 1845"/>
              <a:gd name="T68" fmla="*/ 238 w 1282"/>
              <a:gd name="T69" fmla="*/ 281 h 1845"/>
              <a:gd name="T70" fmla="*/ 192 w 1282"/>
              <a:gd name="T71" fmla="*/ 196 h 1845"/>
              <a:gd name="T72" fmla="*/ 192 w 1282"/>
              <a:gd name="T73" fmla="*/ 316 h 1845"/>
              <a:gd name="T74" fmla="*/ 149 w 1282"/>
              <a:gd name="T75" fmla="*/ 153 h 1845"/>
              <a:gd name="T76" fmla="*/ 56 w 1282"/>
              <a:gd name="T77" fmla="*/ 86 h 1845"/>
              <a:gd name="T78" fmla="*/ 18 w 1282"/>
              <a:gd name="T79" fmla="*/ 83 h 1845"/>
              <a:gd name="T80" fmla="*/ 18 w 1282"/>
              <a:gd name="T81" fmla="*/ 143 h 1845"/>
              <a:gd name="T82" fmla="*/ 21 w 1282"/>
              <a:gd name="T83" fmla="*/ 240 h 1845"/>
              <a:gd name="T84" fmla="*/ 304 w 1282"/>
              <a:gd name="T85" fmla="*/ 599 h 1845"/>
              <a:gd name="T86" fmla="*/ 531 w 1282"/>
              <a:gd name="T87" fmla="*/ 744 h 1845"/>
              <a:gd name="T88" fmla="*/ 389 w 1282"/>
              <a:gd name="T89" fmla="*/ 854 h 1845"/>
              <a:gd name="T90" fmla="*/ 132 w 1282"/>
              <a:gd name="T91" fmla="*/ 826 h 1845"/>
              <a:gd name="T92" fmla="*/ 133 w 1282"/>
              <a:gd name="T93" fmla="*/ 954 h 1845"/>
              <a:gd name="T94" fmla="*/ 128 w 1282"/>
              <a:gd name="T95" fmla="*/ 1175 h 1845"/>
              <a:gd name="T96" fmla="*/ 246 w 1282"/>
              <a:gd name="T97" fmla="*/ 1420 h 1845"/>
              <a:gd name="T98" fmla="*/ 798 w 1282"/>
              <a:gd name="T99" fmla="*/ 1362 h 1845"/>
              <a:gd name="T100" fmla="*/ 502 w 1282"/>
              <a:gd name="T101" fmla="*/ 1533 h 1845"/>
              <a:gd name="T102" fmla="*/ 465 w 1282"/>
              <a:gd name="T103" fmla="*/ 1579 h 1845"/>
              <a:gd name="T104" fmla="*/ 490 w 1282"/>
              <a:gd name="T105" fmla="*/ 1644 h 1845"/>
              <a:gd name="T106" fmla="*/ 475 w 1282"/>
              <a:gd name="T107" fmla="*/ 1684 h 1845"/>
              <a:gd name="T108" fmla="*/ 451 w 1282"/>
              <a:gd name="T109" fmla="*/ 1549 h 1845"/>
              <a:gd name="T110" fmla="*/ 572 w 1282"/>
              <a:gd name="T111" fmla="*/ 1312 h 1845"/>
              <a:gd name="T112" fmla="*/ 803 w 1282"/>
              <a:gd name="T113" fmla="*/ 1291 h 1845"/>
              <a:gd name="T114" fmla="*/ 559 w 1282"/>
              <a:gd name="T115" fmla="*/ 1568 h 1845"/>
              <a:gd name="T116" fmla="*/ 571 w 1282"/>
              <a:gd name="T117" fmla="*/ 1509 h 1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82" h="1845">
                <a:moveTo>
                  <a:pt x="212" y="1706"/>
                </a:moveTo>
                <a:lnTo>
                  <a:pt x="212" y="1706"/>
                </a:lnTo>
                <a:lnTo>
                  <a:pt x="238" y="1711"/>
                </a:lnTo>
                <a:lnTo>
                  <a:pt x="238" y="1711"/>
                </a:lnTo>
                <a:lnTo>
                  <a:pt x="238" y="1711"/>
                </a:lnTo>
                <a:lnTo>
                  <a:pt x="238" y="1711"/>
                </a:lnTo>
                <a:lnTo>
                  <a:pt x="238" y="1711"/>
                </a:lnTo>
                <a:lnTo>
                  <a:pt x="238" y="1711"/>
                </a:lnTo>
                <a:lnTo>
                  <a:pt x="225" y="1718"/>
                </a:lnTo>
                <a:lnTo>
                  <a:pt x="202" y="1735"/>
                </a:lnTo>
                <a:lnTo>
                  <a:pt x="176" y="1753"/>
                </a:lnTo>
                <a:lnTo>
                  <a:pt x="163" y="1761"/>
                </a:lnTo>
                <a:lnTo>
                  <a:pt x="152" y="1766"/>
                </a:lnTo>
                <a:lnTo>
                  <a:pt x="152" y="1766"/>
                </a:lnTo>
                <a:lnTo>
                  <a:pt x="132" y="1777"/>
                </a:lnTo>
                <a:lnTo>
                  <a:pt x="124" y="1782"/>
                </a:lnTo>
                <a:lnTo>
                  <a:pt x="116" y="1787"/>
                </a:lnTo>
                <a:lnTo>
                  <a:pt x="110" y="1792"/>
                </a:lnTo>
                <a:lnTo>
                  <a:pt x="106" y="1797"/>
                </a:lnTo>
                <a:lnTo>
                  <a:pt x="105" y="1802"/>
                </a:lnTo>
                <a:lnTo>
                  <a:pt x="106" y="1807"/>
                </a:lnTo>
                <a:lnTo>
                  <a:pt x="106" y="1807"/>
                </a:lnTo>
                <a:lnTo>
                  <a:pt x="113" y="1816"/>
                </a:lnTo>
                <a:lnTo>
                  <a:pt x="118" y="1821"/>
                </a:lnTo>
                <a:lnTo>
                  <a:pt x="123" y="1826"/>
                </a:lnTo>
                <a:lnTo>
                  <a:pt x="129" y="1830"/>
                </a:lnTo>
                <a:lnTo>
                  <a:pt x="135" y="1833"/>
                </a:lnTo>
                <a:lnTo>
                  <a:pt x="143" y="1836"/>
                </a:lnTo>
                <a:lnTo>
                  <a:pt x="152" y="1837"/>
                </a:lnTo>
                <a:lnTo>
                  <a:pt x="152" y="1837"/>
                </a:lnTo>
                <a:lnTo>
                  <a:pt x="171" y="1840"/>
                </a:lnTo>
                <a:lnTo>
                  <a:pt x="192" y="1842"/>
                </a:lnTo>
                <a:lnTo>
                  <a:pt x="216" y="1845"/>
                </a:lnTo>
                <a:lnTo>
                  <a:pt x="229" y="1843"/>
                </a:lnTo>
                <a:lnTo>
                  <a:pt x="243" y="1842"/>
                </a:lnTo>
                <a:lnTo>
                  <a:pt x="243" y="1842"/>
                </a:lnTo>
                <a:lnTo>
                  <a:pt x="262" y="1837"/>
                </a:lnTo>
                <a:lnTo>
                  <a:pt x="287" y="1830"/>
                </a:lnTo>
                <a:lnTo>
                  <a:pt x="347" y="1807"/>
                </a:lnTo>
                <a:lnTo>
                  <a:pt x="402" y="1785"/>
                </a:lnTo>
                <a:lnTo>
                  <a:pt x="424" y="1777"/>
                </a:lnTo>
                <a:lnTo>
                  <a:pt x="434" y="1771"/>
                </a:lnTo>
                <a:lnTo>
                  <a:pt x="434" y="1771"/>
                </a:lnTo>
                <a:lnTo>
                  <a:pt x="436" y="1777"/>
                </a:lnTo>
                <a:lnTo>
                  <a:pt x="438" y="1782"/>
                </a:lnTo>
                <a:lnTo>
                  <a:pt x="444" y="1787"/>
                </a:lnTo>
                <a:lnTo>
                  <a:pt x="444" y="1787"/>
                </a:lnTo>
                <a:lnTo>
                  <a:pt x="449" y="1789"/>
                </a:lnTo>
                <a:lnTo>
                  <a:pt x="457" y="1790"/>
                </a:lnTo>
                <a:lnTo>
                  <a:pt x="466" y="1792"/>
                </a:lnTo>
                <a:lnTo>
                  <a:pt x="476" y="1792"/>
                </a:lnTo>
                <a:lnTo>
                  <a:pt x="494" y="1790"/>
                </a:lnTo>
                <a:lnTo>
                  <a:pt x="501" y="1789"/>
                </a:lnTo>
                <a:lnTo>
                  <a:pt x="505" y="1787"/>
                </a:lnTo>
                <a:lnTo>
                  <a:pt x="505" y="1787"/>
                </a:lnTo>
                <a:lnTo>
                  <a:pt x="509" y="1780"/>
                </a:lnTo>
                <a:lnTo>
                  <a:pt x="511" y="1773"/>
                </a:lnTo>
                <a:lnTo>
                  <a:pt x="515" y="1751"/>
                </a:lnTo>
                <a:lnTo>
                  <a:pt x="515" y="1751"/>
                </a:lnTo>
                <a:lnTo>
                  <a:pt x="515" y="1745"/>
                </a:lnTo>
                <a:lnTo>
                  <a:pt x="515" y="1736"/>
                </a:lnTo>
                <a:lnTo>
                  <a:pt x="514" y="1720"/>
                </a:lnTo>
                <a:lnTo>
                  <a:pt x="510" y="1701"/>
                </a:lnTo>
                <a:lnTo>
                  <a:pt x="510" y="1701"/>
                </a:lnTo>
                <a:lnTo>
                  <a:pt x="516" y="1692"/>
                </a:lnTo>
                <a:lnTo>
                  <a:pt x="534" y="1670"/>
                </a:lnTo>
                <a:lnTo>
                  <a:pt x="544" y="1656"/>
                </a:lnTo>
                <a:lnTo>
                  <a:pt x="557" y="1645"/>
                </a:lnTo>
                <a:lnTo>
                  <a:pt x="569" y="1634"/>
                </a:lnTo>
                <a:lnTo>
                  <a:pt x="581" y="1625"/>
                </a:lnTo>
                <a:lnTo>
                  <a:pt x="581" y="1625"/>
                </a:lnTo>
                <a:lnTo>
                  <a:pt x="588" y="1621"/>
                </a:lnTo>
                <a:lnTo>
                  <a:pt x="598" y="1617"/>
                </a:lnTo>
                <a:lnTo>
                  <a:pt x="627" y="1610"/>
                </a:lnTo>
                <a:lnTo>
                  <a:pt x="661" y="1601"/>
                </a:lnTo>
                <a:lnTo>
                  <a:pt x="698" y="1592"/>
                </a:lnTo>
                <a:lnTo>
                  <a:pt x="764" y="1579"/>
                </a:lnTo>
                <a:lnTo>
                  <a:pt x="793" y="1574"/>
                </a:lnTo>
                <a:lnTo>
                  <a:pt x="793" y="1584"/>
                </a:lnTo>
                <a:lnTo>
                  <a:pt x="793" y="1584"/>
                </a:lnTo>
                <a:lnTo>
                  <a:pt x="812" y="1590"/>
                </a:lnTo>
                <a:lnTo>
                  <a:pt x="829" y="1593"/>
                </a:lnTo>
                <a:lnTo>
                  <a:pt x="839" y="1595"/>
                </a:lnTo>
                <a:lnTo>
                  <a:pt x="848" y="1595"/>
                </a:lnTo>
                <a:lnTo>
                  <a:pt x="848" y="1595"/>
                </a:lnTo>
                <a:lnTo>
                  <a:pt x="864" y="1593"/>
                </a:lnTo>
                <a:lnTo>
                  <a:pt x="877" y="1592"/>
                </a:lnTo>
                <a:lnTo>
                  <a:pt x="888" y="1590"/>
                </a:lnTo>
                <a:lnTo>
                  <a:pt x="888" y="1590"/>
                </a:lnTo>
                <a:lnTo>
                  <a:pt x="897" y="1598"/>
                </a:lnTo>
                <a:lnTo>
                  <a:pt x="915" y="1621"/>
                </a:lnTo>
                <a:lnTo>
                  <a:pt x="925" y="1634"/>
                </a:lnTo>
                <a:lnTo>
                  <a:pt x="934" y="1645"/>
                </a:lnTo>
                <a:lnTo>
                  <a:pt x="941" y="1656"/>
                </a:lnTo>
                <a:lnTo>
                  <a:pt x="944" y="1665"/>
                </a:lnTo>
                <a:lnTo>
                  <a:pt x="944" y="1665"/>
                </a:lnTo>
                <a:lnTo>
                  <a:pt x="948" y="1704"/>
                </a:lnTo>
                <a:lnTo>
                  <a:pt x="949" y="1731"/>
                </a:lnTo>
                <a:lnTo>
                  <a:pt x="949" y="1731"/>
                </a:lnTo>
                <a:lnTo>
                  <a:pt x="945" y="1735"/>
                </a:lnTo>
                <a:lnTo>
                  <a:pt x="939" y="1744"/>
                </a:lnTo>
                <a:lnTo>
                  <a:pt x="935" y="1750"/>
                </a:lnTo>
                <a:lnTo>
                  <a:pt x="931" y="1758"/>
                </a:lnTo>
                <a:lnTo>
                  <a:pt x="930" y="1766"/>
                </a:lnTo>
                <a:lnTo>
                  <a:pt x="929" y="1777"/>
                </a:lnTo>
                <a:lnTo>
                  <a:pt x="929" y="1777"/>
                </a:lnTo>
                <a:lnTo>
                  <a:pt x="930" y="1787"/>
                </a:lnTo>
                <a:lnTo>
                  <a:pt x="934" y="1795"/>
                </a:lnTo>
                <a:lnTo>
                  <a:pt x="940" y="1804"/>
                </a:lnTo>
                <a:lnTo>
                  <a:pt x="948" y="1811"/>
                </a:lnTo>
                <a:lnTo>
                  <a:pt x="957" y="1817"/>
                </a:lnTo>
                <a:lnTo>
                  <a:pt x="967" y="1821"/>
                </a:lnTo>
                <a:lnTo>
                  <a:pt x="978" y="1822"/>
                </a:lnTo>
                <a:lnTo>
                  <a:pt x="989" y="1822"/>
                </a:lnTo>
                <a:lnTo>
                  <a:pt x="989" y="1822"/>
                </a:lnTo>
                <a:lnTo>
                  <a:pt x="1001" y="1819"/>
                </a:lnTo>
                <a:lnTo>
                  <a:pt x="1010" y="1816"/>
                </a:lnTo>
                <a:lnTo>
                  <a:pt x="1016" y="1811"/>
                </a:lnTo>
                <a:lnTo>
                  <a:pt x="1022" y="1804"/>
                </a:lnTo>
                <a:lnTo>
                  <a:pt x="1026" y="1798"/>
                </a:lnTo>
                <a:lnTo>
                  <a:pt x="1028" y="1789"/>
                </a:lnTo>
                <a:lnTo>
                  <a:pt x="1030" y="1780"/>
                </a:lnTo>
                <a:lnTo>
                  <a:pt x="1030" y="1771"/>
                </a:lnTo>
                <a:lnTo>
                  <a:pt x="1030" y="1771"/>
                </a:lnTo>
                <a:lnTo>
                  <a:pt x="1031" y="1756"/>
                </a:lnTo>
                <a:lnTo>
                  <a:pt x="1032" y="1746"/>
                </a:lnTo>
                <a:lnTo>
                  <a:pt x="1032" y="1740"/>
                </a:lnTo>
                <a:lnTo>
                  <a:pt x="1032" y="1739"/>
                </a:lnTo>
                <a:lnTo>
                  <a:pt x="1030" y="1736"/>
                </a:lnTo>
                <a:lnTo>
                  <a:pt x="1030" y="1736"/>
                </a:lnTo>
                <a:lnTo>
                  <a:pt x="1022" y="1729"/>
                </a:lnTo>
                <a:lnTo>
                  <a:pt x="1020" y="1726"/>
                </a:lnTo>
                <a:lnTo>
                  <a:pt x="1020" y="1726"/>
                </a:lnTo>
                <a:lnTo>
                  <a:pt x="1020" y="1725"/>
                </a:lnTo>
                <a:lnTo>
                  <a:pt x="1021" y="1717"/>
                </a:lnTo>
                <a:lnTo>
                  <a:pt x="1020" y="1699"/>
                </a:lnTo>
                <a:lnTo>
                  <a:pt x="1015" y="1665"/>
                </a:lnTo>
                <a:lnTo>
                  <a:pt x="1015" y="1665"/>
                </a:lnTo>
                <a:lnTo>
                  <a:pt x="1011" y="1645"/>
                </a:lnTo>
                <a:lnTo>
                  <a:pt x="1007" y="1630"/>
                </a:lnTo>
                <a:lnTo>
                  <a:pt x="1003" y="1619"/>
                </a:lnTo>
                <a:lnTo>
                  <a:pt x="999" y="1610"/>
                </a:lnTo>
                <a:lnTo>
                  <a:pt x="994" y="1602"/>
                </a:lnTo>
                <a:lnTo>
                  <a:pt x="988" y="1596"/>
                </a:lnTo>
                <a:lnTo>
                  <a:pt x="974" y="1584"/>
                </a:lnTo>
                <a:lnTo>
                  <a:pt x="974" y="1584"/>
                </a:lnTo>
                <a:lnTo>
                  <a:pt x="957" y="1573"/>
                </a:lnTo>
                <a:lnTo>
                  <a:pt x="940" y="1563"/>
                </a:lnTo>
                <a:lnTo>
                  <a:pt x="924" y="1554"/>
                </a:lnTo>
                <a:lnTo>
                  <a:pt x="924" y="1554"/>
                </a:lnTo>
                <a:lnTo>
                  <a:pt x="962" y="1552"/>
                </a:lnTo>
                <a:lnTo>
                  <a:pt x="1046" y="1548"/>
                </a:lnTo>
                <a:lnTo>
                  <a:pt x="1093" y="1547"/>
                </a:lnTo>
                <a:lnTo>
                  <a:pt x="1137" y="1547"/>
                </a:lnTo>
                <a:lnTo>
                  <a:pt x="1171" y="1547"/>
                </a:lnTo>
                <a:lnTo>
                  <a:pt x="1184" y="1548"/>
                </a:lnTo>
                <a:lnTo>
                  <a:pt x="1191" y="1549"/>
                </a:lnTo>
                <a:lnTo>
                  <a:pt x="1191" y="1549"/>
                </a:lnTo>
                <a:lnTo>
                  <a:pt x="1203" y="1553"/>
                </a:lnTo>
                <a:lnTo>
                  <a:pt x="1211" y="1559"/>
                </a:lnTo>
                <a:lnTo>
                  <a:pt x="1220" y="1566"/>
                </a:lnTo>
                <a:lnTo>
                  <a:pt x="1228" y="1573"/>
                </a:lnTo>
                <a:lnTo>
                  <a:pt x="1238" y="1584"/>
                </a:lnTo>
                <a:lnTo>
                  <a:pt x="1242" y="1590"/>
                </a:lnTo>
                <a:lnTo>
                  <a:pt x="1242" y="1590"/>
                </a:lnTo>
                <a:lnTo>
                  <a:pt x="1238" y="1590"/>
                </a:lnTo>
                <a:lnTo>
                  <a:pt x="1228" y="1592"/>
                </a:lnTo>
                <a:lnTo>
                  <a:pt x="1221" y="1595"/>
                </a:lnTo>
                <a:lnTo>
                  <a:pt x="1215" y="1598"/>
                </a:lnTo>
                <a:lnTo>
                  <a:pt x="1210" y="1603"/>
                </a:lnTo>
                <a:lnTo>
                  <a:pt x="1206" y="1610"/>
                </a:lnTo>
                <a:lnTo>
                  <a:pt x="1206" y="1610"/>
                </a:lnTo>
                <a:lnTo>
                  <a:pt x="1204" y="1619"/>
                </a:lnTo>
                <a:lnTo>
                  <a:pt x="1201" y="1626"/>
                </a:lnTo>
                <a:lnTo>
                  <a:pt x="1201" y="1635"/>
                </a:lnTo>
                <a:lnTo>
                  <a:pt x="1201" y="1644"/>
                </a:lnTo>
                <a:lnTo>
                  <a:pt x="1203" y="1658"/>
                </a:lnTo>
                <a:lnTo>
                  <a:pt x="1204" y="1663"/>
                </a:lnTo>
                <a:lnTo>
                  <a:pt x="1206" y="1665"/>
                </a:lnTo>
                <a:lnTo>
                  <a:pt x="1206" y="1665"/>
                </a:lnTo>
                <a:lnTo>
                  <a:pt x="1216" y="1668"/>
                </a:lnTo>
                <a:lnTo>
                  <a:pt x="1235" y="1670"/>
                </a:lnTo>
                <a:lnTo>
                  <a:pt x="1245" y="1670"/>
                </a:lnTo>
                <a:lnTo>
                  <a:pt x="1254" y="1669"/>
                </a:lnTo>
                <a:lnTo>
                  <a:pt x="1262" y="1668"/>
                </a:lnTo>
                <a:lnTo>
                  <a:pt x="1267" y="1665"/>
                </a:lnTo>
                <a:lnTo>
                  <a:pt x="1267" y="1665"/>
                </a:lnTo>
                <a:lnTo>
                  <a:pt x="1269" y="1662"/>
                </a:lnTo>
                <a:lnTo>
                  <a:pt x="1272" y="1655"/>
                </a:lnTo>
                <a:lnTo>
                  <a:pt x="1277" y="1639"/>
                </a:lnTo>
                <a:lnTo>
                  <a:pt x="1281" y="1621"/>
                </a:lnTo>
                <a:lnTo>
                  <a:pt x="1282" y="1605"/>
                </a:lnTo>
                <a:lnTo>
                  <a:pt x="1282" y="1605"/>
                </a:lnTo>
                <a:lnTo>
                  <a:pt x="1281" y="1596"/>
                </a:lnTo>
                <a:lnTo>
                  <a:pt x="1278" y="1586"/>
                </a:lnTo>
                <a:lnTo>
                  <a:pt x="1273" y="1574"/>
                </a:lnTo>
                <a:lnTo>
                  <a:pt x="1266" y="1563"/>
                </a:lnTo>
                <a:lnTo>
                  <a:pt x="1258" y="1552"/>
                </a:lnTo>
                <a:lnTo>
                  <a:pt x="1248" y="1540"/>
                </a:lnTo>
                <a:lnTo>
                  <a:pt x="1238" y="1531"/>
                </a:lnTo>
                <a:lnTo>
                  <a:pt x="1226" y="1524"/>
                </a:lnTo>
                <a:lnTo>
                  <a:pt x="1226" y="1524"/>
                </a:lnTo>
                <a:lnTo>
                  <a:pt x="1219" y="1521"/>
                </a:lnTo>
                <a:lnTo>
                  <a:pt x="1208" y="1517"/>
                </a:lnTo>
                <a:lnTo>
                  <a:pt x="1176" y="1512"/>
                </a:lnTo>
                <a:lnTo>
                  <a:pt x="1137" y="1509"/>
                </a:lnTo>
                <a:lnTo>
                  <a:pt x="1094" y="1505"/>
                </a:lnTo>
                <a:lnTo>
                  <a:pt x="1018" y="1500"/>
                </a:lnTo>
                <a:lnTo>
                  <a:pt x="984" y="1499"/>
                </a:lnTo>
                <a:lnTo>
                  <a:pt x="984" y="1499"/>
                </a:lnTo>
                <a:lnTo>
                  <a:pt x="978" y="1483"/>
                </a:lnTo>
                <a:lnTo>
                  <a:pt x="972" y="1471"/>
                </a:lnTo>
                <a:lnTo>
                  <a:pt x="964" y="1458"/>
                </a:lnTo>
                <a:lnTo>
                  <a:pt x="964" y="1458"/>
                </a:lnTo>
                <a:lnTo>
                  <a:pt x="960" y="1453"/>
                </a:lnTo>
                <a:lnTo>
                  <a:pt x="955" y="1451"/>
                </a:lnTo>
                <a:lnTo>
                  <a:pt x="950" y="1449"/>
                </a:lnTo>
                <a:lnTo>
                  <a:pt x="945" y="1449"/>
                </a:lnTo>
                <a:lnTo>
                  <a:pt x="936" y="1451"/>
                </a:lnTo>
                <a:lnTo>
                  <a:pt x="929" y="1453"/>
                </a:lnTo>
                <a:lnTo>
                  <a:pt x="929" y="1453"/>
                </a:lnTo>
                <a:lnTo>
                  <a:pt x="921" y="1457"/>
                </a:lnTo>
                <a:lnTo>
                  <a:pt x="911" y="1464"/>
                </a:lnTo>
                <a:lnTo>
                  <a:pt x="899" y="1473"/>
                </a:lnTo>
                <a:lnTo>
                  <a:pt x="899" y="1357"/>
                </a:lnTo>
                <a:lnTo>
                  <a:pt x="883" y="1352"/>
                </a:lnTo>
                <a:lnTo>
                  <a:pt x="883" y="1276"/>
                </a:lnTo>
                <a:lnTo>
                  <a:pt x="883" y="1276"/>
                </a:lnTo>
                <a:lnTo>
                  <a:pt x="1002" y="1269"/>
                </a:lnTo>
                <a:lnTo>
                  <a:pt x="1085" y="1264"/>
                </a:lnTo>
                <a:lnTo>
                  <a:pt x="1126" y="1261"/>
                </a:lnTo>
                <a:lnTo>
                  <a:pt x="1126" y="1261"/>
                </a:lnTo>
                <a:lnTo>
                  <a:pt x="1134" y="1260"/>
                </a:lnTo>
                <a:lnTo>
                  <a:pt x="1141" y="1257"/>
                </a:lnTo>
                <a:lnTo>
                  <a:pt x="1148" y="1255"/>
                </a:lnTo>
                <a:lnTo>
                  <a:pt x="1156" y="1250"/>
                </a:lnTo>
                <a:lnTo>
                  <a:pt x="1165" y="1242"/>
                </a:lnTo>
                <a:lnTo>
                  <a:pt x="1174" y="1232"/>
                </a:lnTo>
                <a:lnTo>
                  <a:pt x="1181" y="1221"/>
                </a:lnTo>
                <a:lnTo>
                  <a:pt x="1181" y="1221"/>
                </a:lnTo>
                <a:lnTo>
                  <a:pt x="1187" y="1207"/>
                </a:lnTo>
                <a:lnTo>
                  <a:pt x="1192" y="1192"/>
                </a:lnTo>
                <a:lnTo>
                  <a:pt x="1196" y="1176"/>
                </a:lnTo>
                <a:lnTo>
                  <a:pt x="1199" y="1161"/>
                </a:lnTo>
                <a:lnTo>
                  <a:pt x="1201" y="1138"/>
                </a:lnTo>
                <a:lnTo>
                  <a:pt x="1201" y="1130"/>
                </a:lnTo>
                <a:lnTo>
                  <a:pt x="1201" y="1109"/>
                </a:lnTo>
                <a:lnTo>
                  <a:pt x="1201" y="1109"/>
                </a:lnTo>
                <a:lnTo>
                  <a:pt x="1187" y="1025"/>
                </a:lnTo>
                <a:lnTo>
                  <a:pt x="1177" y="960"/>
                </a:lnTo>
                <a:lnTo>
                  <a:pt x="1171" y="917"/>
                </a:lnTo>
                <a:lnTo>
                  <a:pt x="1171" y="917"/>
                </a:lnTo>
                <a:lnTo>
                  <a:pt x="1171" y="908"/>
                </a:lnTo>
                <a:lnTo>
                  <a:pt x="1174" y="895"/>
                </a:lnTo>
                <a:lnTo>
                  <a:pt x="1181" y="854"/>
                </a:lnTo>
                <a:lnTo>
                  <a:pt x="1206" y="739"/>
                </a:lnTo>
                <a:lnTo>
                  <a:pt x="1220" y="673"/>
                </a:lnTo>
                <a:lnTo>
                  <a:pt x="1233" y="612"/>
                </a:lnTo>
                <a:lnTo>
                  <a:pt x="1242" y="556"/>
                </a:lnTo>
                <a:lnTo>
                  <a:pt x="1245" y="533"/>
                </a:lnTo>
                <a:lnTo>
                  <a:pt x="1247" y="513"/>
                </a:lnTo>
                <a:lnTo>
                  <a:pt x="1247" y="513"/>
                </a:lnTo>
                <a:lnTo>
                  <a:pt x="1248" y="481"/>
                </a:lnTo>
                <a:lnTo>
                  <a:pt x="1247" y="456"/>
                </a:lnTo>
                <a:lnTo>
                  <a:pt x="1245" y="435"/>
                </a:lnTo>
                <a:lnTo>
                  <a:pt x="1243" y="418"/>
                </a:lnTo>
                <a:lnTo>
                  <a:pt x="1237" y="390"/>
                </a:lnTo>
                <a:lnTo>
                  <a:pt x="1234" y="377"/>
                </a:lnTo>
                <a:lnTo>
                  <a:pt x="1232" y="361"/>
                </a:lnTo>
                <a:lnTo>
                  <a:pt x="1232" y="361"/>
                </a:lnTo>
                <a:lnTo>
                  <a:pt x="1232" y="344"/>
                </a:lnTo>
                <a:lnTo>
                  <a:pt x="1233" y="325"/>
                </a:lnTo>
                <a:lnTo>
                  <a:pt x="1240" y="287"/>
                </a:lnTo>
                <a:lnTo>
                  <a:pt x="1243" y="269"/>
                </a:lnTo>
                <a:lnTo>
                  <a:pt x="1244" y="254"/>
                </a:lnTo>
                <a:lnTo>
                  <a:pt x="1243" y="248"/>
                </a:lnTo>
                <a:lnTo>
                  <a:pt x="1242" y="243"/>
                </a:lnTo>
                <a:lnTo>
                  <a:pt x="1240" y="238"/>
                </a:lnTo>
                <a:lnTo>
                  <a:pt x="1237" y="235"/>
                </a:lnTo>
                <a:lnTo>
                  <a:pt x="1237" y="235"/>
                </a:lnTo>
                <a:lnTo>
                  <a:pt x="1233" y="234"/>
                </a:lnTo>
                <a:lnTo>
                  <a:pt x="1229" y="232"/>
                </a:lnTo>
                <a:lnTo>
                  <a:pt x="1221" y="232"/>
                </a:lnTo>
                <a:lnTo>
                  <a:pt x="1214" y="236"/>
                </a:lnTo>
                <a:lnTo>
                  <a:pt x="1206" y="240"/>
                </a:lnTo>
                <a:lnTo>
                  <a:pt x="1197" y="245"/>
                </a:lnTo>
                <a:lnTo>
                  <a:pt x="1189" y="250"/>
                </a:lnTo>
                <a:lnTo>
                  <a:pt x="1177" y="254"/>
                </a:lnTo>
                <a:lnTo>
                  <a:pt x="1166" y="255"/>
                </a:lnTo>
                <a:lnTo>
                  <a:pt x="1166" y="255"/>
                </a:lnTo>
                <a:lnTo>
                  <a:pt x="1153" y="254"/>
                </a:lnTo>
                <a:lnTo>
                  <a:pt x="1139" y="251"/>
                </a:lnTo>
                <a:lnTo>
                  <a:pt x="1124" y="249"/>
                </a:lnTo>
                <a:lnTo>
                  <a:pt x="1108" y="248"/>
                </a:lnTo>
                <a:lnTo>
                  <a:pt x="1099" y="249"/>
                </a:lnTo>
                <a:lnTo>
                  <a:pt x="1092" y="250"/>
                </a:lnTo>
                <a:lnTo>
                  <a:pt x="1083" y="251"/>
                </a:lnTo>
                <a:lnTo>
                  <a:pt x="1073" y="255"/>
                </a:lnTo>
                <a:lnTo>
                  <a:pt x="1064" y="260"/>
                </a:lnTo>
                <a:lnTo>
                  <a:pt x="1055" y="267"/>
                </a:lnTo>
                <a:lnTo>
                  <a:pt x="1045" y="275"/>
                </a:lnTo>
                <a:lnTo>
                  <a:pt x="1035" y="286"/>
                </a:lnTo>
                <a:lnTo>
                  <a:pt x="1035" y="286"/>
                </a:lnTo>
                <a:lnTo>
                  <a:pt x="1026" y="298"/>
                </a:lnTo>
                <a:lnTo>
                  <a:pt x="1018" y="312"/>
                </a:lnTo>
                <a:lnTo>
                  <a:pt x="1011" y="327"/>
                </a:lnTo>
                <a:lnTo>
                  <a:pt x="1006" y="344"/>
                </a:lnTo>
                <a:lnTo>
                  <a:pt x="1002" y="361"/>
                </a:lnTo>
                <a:lnTo>
                  <a:pt x="999" y="379"/>
                </a:lnTo>
                <a:lnTo>
                  <a:pt x="997" y="398"/>
                </a:lnTo>
                <a:lnTo>
                  <a:pt x="996" y="416"/>
                </a:lnTo>
                <a:lnTo>
                  <a:pt x="996" y="450"/>
                </a:lnTo>
                <a:lnTo>
                  <a:pt x="997" y="480"/>
                </a:lnTo>
                <a:lnTo>
                  <a:pt x="999" y="518"/>
                </a:lnTo>
                <a:lnTo>
                  <a:pt x="999" y="518"/>
                </a:lnTo>
                <a:lnTo>
                  <a:pt x="999" y="533"/>
                </a:lnTo>
                <a:lnTo>
                  <a:pt x="1001" y="557"/>
                </a:lnTo>
                <a:lnTo>
                  <a:pt x="999" y="625"/>
                </a:lnTo>
                <a:lnTo>
                  <a:pt x="997" y="696"/>
                </a:lnTo>
                <a:lnTo>
                  <a:pt x="994" y="745"/>
                </a:lnTo>
                <a:lnTo>
                  <a:pt x="994" y="745"/>
                </a:lnTo>
                <a:lnTo>
                  <a:pt x="992" y="762"/>
                </a:lnTo>
                <a:lnTo>
                  <a:pt x="987" y="781"/>
                </a:lnTo>
                <a:lnTo>
                  <a:pt x="979" y="801"/>
                </a:lnTo>
                <a:lnTo>
                  <a:pt x="972" y="819"/>
                </a:lnTo>
                <a:lnTo>
                  <a:pt x="957" y="849"/>
                </a:lnTo>
                <a:lnTo>
                  <a:pt x="952" y="858"/>
                </a:lnTo>
                <a:lnTo>
                  <a:pt x="949" y="862"/>
                </a:lnTo>
                <a:lnTo>
                  <a:pt x="934" y="862"/>
                </a:lnTo>
                <a:lnTo>
                  <a:pt x="934" y="862"/>
                </a:lnTo>
                <a:lnTo>
                  <a:pt x="929" y="825"/>
                </a:lnTo>
                <a:lnTo>
                  <a:pt x="914" y="735"/>
                </a:lnTo>
                <a:lnTo>
                  <a:pt x="914" y="735"/>
                </a:lnTo>
                <a:lnTo>
                  <a:pt x="907" y="704"/>
                </a:lnTo>
                <a:lnTo>
                  <a:pt x="899" y="666"/>
                </a:lnTo>
                <a:lnTo>
                  <a:pt x="887" y="623"/>
                </a:lnTo>
                <a:lnTo>
                  <a:pt x="875" y="579"/>
                </a:lnTo>
                <a:lnTo>
                  <a:pt x="862" y="536"/>
                </a:lnTo>
                <a:lnTo>
                  <a:pt x="849" y="497"/>
                </a:lnTo>
                <a:lnTo>
                  <a:pt x="838" y="465"/>
                </a:lnTo>
                <a:lnTo>
                  <a:pt x="828" y="442"/>
                </a:lnTo>
                <a:lnTo>
                  <a:pt x="828" y="442"/>
                </a:lnTo>
                <a:lnTo>
                  <a:pt x="819" y="426"/>
                </a:lnTo>
                <a:lnTo>
                  <a:pt x="809" y="411"/>
                </a:lnTo>
                <a:lnTo>
                  <a:pt x="789" y="385"/>
                </a:lnTo>
                <a:lnTo>
                  <a:pt x="774" y="368"/>
                </a:lnTo>
                <a:lnTo>
                  <a:pt x="767" y="361"/>
                </a:lnTo>
                <a:lnTo>
                  <a:pt x="767" y="361"/>
                </a:lnTo>
                <a:lnTo>
                  <a:pt x="752" y="344"/>
                </a:lnTo>
                <a:lnTo>
                  <a:pt x="737" y="326"/>
                </a:lnTo>
                <a:lnTo>
                  <a:pt x="717" y="331"/>
                </a:lnTo>
                <a:lnTo>
                  <a:pt x="712" y="311"/>
                </a:lnTo>
                <a:lnTo>
                  <a:pt x="727" y="316"/>
                </a:lnTo>
                <a:lnTo>
                  <a:pt x="727" y="296"/>
                </a:lnTo>
                <a:lnTo>
                  <a:pt x="747" y="296"/>
                </a:lnTo>
                <a:lnTo>
                  <a:pt x="747" y="296"/>
                </a:lnTo>
                <a:lnTo>
                  <a:pt x="735" y="274"/>
                </a:lnTo>
                <a:lnTo>
                  <a:pt x="726" y="258"/>
                </a:lnTo>
                <a:lnTo>
                  <a:pt x="723" y="250"/>
                </a:lnTo>
                <a:lnTo>
                  <a:pt x="722" y="245"/>
                </a:lnTo>
                <a:lnTo>
                  <a:pt x="722" y="245"/>
                </a:lnTo>
                <a:lnTo>
                  <a:pt x="723" y="229"/>
                </a:lnTo>
                <a:lnTo>
                  <a:pt x="728" y="198"/>
                </a:lnTo>
                <a:lnTo>
                  <a:pt x="732" y="163"/>
                </a:lnTo>
                <a:lnTo>
                  <a:pt x="732" y="145"/>
                </a:lnTo>
                <a:lnTo>
                  <a:pt x="732" y="129"/>
                </a:lnTo>
                <a:lnTo>
                  <a:pt x="732" y="129"/>
                </a:lnTo>
                <a:lnTo>
                  <a:pt x="731" y="105"/>
                </a:lnTo>
                <a:lnTo>
                  <a:pt x="730" y="91"/>
                </a:lnTo>
                <a:lnTo>
                  <a:pt x="727" y="85"/>
                </a:lnTo>
                <a:lnTo>
                  <a:pt x="724" y="78"/>
                </a:lnTo>
                <a:lnTo>
                  <a:pt x="712" y="63"/>
                </a:lnTo>
                <a:lnTo>
                  <a:pt x="712" y="63"/>
                </a:lnTo>
                <a:lnTo>
                  <a:pt x="703" y="54"/>
                </a:lnTo>
                <a:lnTo>
                  <a:pt x="695" y="47"/>
                </a:lnTo>
                <a:lnTo>
                  <a:pt x="688" y="42"/>
                </a:lnTo>
                <a:lnTo>
                  <a:pt x="680" y="38"/>
                </a:lnTo>
                <a:lnTo>
                  <a:pt x="670" y="34"/>
                </a:lnTo>
                <a:lnTo>
                  <a:pt x="666" y="33"/>
                </a:lnTo>
                <a:lnTo>
                  <a:pt x="666" y="33"/>
                </a:lnTo>
                <a:lnTo>
                  <a:pt x="661" y="29"/>
                </a:lnTo>
                <a:lnTo>
                  <a:pt x="654" y="24"/>
                </a:lnTo>
                <a:lnTo>
                  <a:pt x="645" y="19"/>
                </a:lnTo>
                <a:lnTo>
                  <a:pt x="632" y="14"/>
                </a:lnTo>
                <a:lnTo>
                  <a:pt x="617" y="9"/>
                </a:lnTo>
                <a:lnTo>
                  <a:pt x="601" y="5"/>
                </a:lnTo>
                <a:lnTo>
                  <a:pt x="581" y="3"/>
                </a:lnTo>
                <a:lnTo>
                  <a:pt x="581" y="3"/>
                </a:lnTo>
                <a:lnTo>
                  <a:pt x="543" y="0"/>
                </a:lnTo>
                <a:lnTo>
                  <a:pt x="528" y="0"/>
                </a:lnTo>
                <a:lnTo>
                  <a:pt x="513" y="1"/>
                </a:lnTo>
                <a:lnTo>
                  <a:pt x="501" y="3"/>
                </a:lnTo>
                <a:lnTo>
                  <a:pt x="491" y="5"/>
                </a:lnTo>
                <a:lnTo>
                  <a:pt x="482" y="9"/>
                </a:lnTo>
                <a:lnTo>
                  <a:pt x="475" y="13"/>
                </a:lnTo>
                <a:lnTo>
                  <a:pt x="475" y="13"/>
                </a:lnTo>
                <a:lnTo>
                  <a:pt x="468" y="16"/>
                </a:lnTo>
                <a:lnTo>
                  <a:pt x="461" y="20"/>
                </a:lnTo>
                <a:lnTo>
                  <a:pt x="448" y="25"/>
                </a:lnTo>
                <a:lnTo>
                  <a:pt x="438" y="28"/>
                </a:lnTo>
                <a:lnTo>
                  <a:pt x="434" y="28"/>
                </a:lnTo>
                <a:lnTo>
                  <a:pt x="455" y="38"/>
                </a:lnTo>
                <a:lnTo>
                  <a:pt x="455" y="38"/>
                </a:lnTo>
                <a:lnTo>
                  <a:pt x="456" y="38"/>
                </a:lnTo>
                <a:lnTo>
                  <a:pt x="457" y="39"/>
                </a:lnTo>
                <a:lnTo>
                  <a:pt x="457" y="40"/>
                </a:lnTo>
                <a:lnTo>
                  <a:pt x="456" y="42"/>
                </a:lnTo>
                <a:lnTo>
                  <a:pt x="449" y="48"/>
                </a:lnTo>
                <a:lnTo>
                  <a:pt x="449" y="48"/>
                </a:lnTo>
                <a:lnTo>
                  <a:pt x="446" y="53"/>
                </a:lnTo>
                <a:lnTo>
                  <a:pt x="442" y="58"/>
                </a:lnTo>
                <a:lnTo>
                  <a:pt x="441" y="64"/>
                </a:lnTo>
                <a:lnTo>
                  <a:pt x="439" y="69"/>
                </a:lnTo>
                <a:lnTo>
                  <a:pt x="439" y="80"/>
                </a:lnTo>
                <a:lnTo>
                  <a:pt x="439" y="83"/>
                </a:lnTo>
                <a:lnTo>
                  <a:pt x="449" y="78"/>
                </a:lnTo>
                <a:lnTo>
                  <a:pt x="449" y="78"/>
                </a:lnTo>
                <a:lnTo>
                  <a:pt x="451" y="85"/>
                </a:lnTo>
                <a:lnTo>
                  <a:pt x="451" y="90"/>
                </a:lnTo>
                <a:lnTo>
                  <a:pt x="449" y="94"/>
                </a:lnTo>
                <a:lnTo>
                  <a:pt x="449" y="94"/>
                </a:lnTo>
                <a:lnTo>
                  <a:pt x="448" y="96"/>
                </a:lnTo>
                <a:lnTo>
                  <a:pt x="447" y="101"/>
                </a:lnTo>
                <a:lnTo>
                  <a:pt x="444" y="118"/>
                </a:lnTo>
                <a:lnTo>
                  <a:pt x="441" y="136"/>
                </a:lnTo>
                <a:lnTo>
                  <a:pt x="438" y="145"/>
                </a:lnTo>
                <a:lnTo>
                  <a:pt x="434" y="154"/>
                </a:lnTo>
                <a:lnTo>
                  <a:pt x="434" y="154"/>
                </a:lnTo>
                <a:lnTo>
                  <a:pt x="429" y="162"/>
                </a:lnTo>
                <a:lnTo>
                  <a:pt x="424" y="169"/>
                </a:lnTo>
                <a:lnTo>
                  <a:pt x="412" y="181"/>
                </a:lnTo>
                <a:lnTo>
                  <a:pt x="402" y="190"/>
                </a:lnTo>
                <a:lnTo>
                  <a:pt x="399" y="193"/>
                </a:lnTo>
                <a:lnTo>
                  <a:pt x="399" y="195"/>
                </a:lnTo>
                <a:lnTo>
                  <a:pt x="414" y="210"/>
                </a:lnTo>
                <a:lnTo>
                  <a:pt x="409" y="230"/>
                </a:lnTo>
                <a:lnTo>
                  <a:pt x="409" y="230"/>
                </a:lnTo>
                <a:lnTo>
                  <a:pt x="415" y="232"/>
                </a:lnTo>
                <a:lnTo>
                  <a:pt x="419" y="236"/>
                </a:lnTo>
                <a:lnTo>
                  <a:pt x="419" y="238"/>
                </a:lnTo>
                <a:lnTo>
                  <a:pt x="419" y="240"/>
                </a:lnTo>
                <a:lnTo>
                  <a:pt x="419" y="240"/>
                </a:lnTo>
                <a:lnTo>
                  <a:pt x="418" y="246"/>
                </a:lnTo>
                <a:lnTo>
                  <a:pt x="417" y="251"/>
                </a:lnTo>
                <a:lnTo>
                  <a:pt x="415" y="258"/>
                </a:lnTo>
                <a:lnTo>
                  <a:pt x="414" y="260"/>
                </a:lnTo>
                <a:lnTo>
                  <a:pt x="414" y="260"/>
                </a:lnTo>
                <a:lnTo>
                  <a:pt x="412" y="260"/>
                </a:lnTo>
                <a:lnTo>
                  <a:pt x="408" y="260"/>
                </a:lnTo>
                <a:lnTo>
                  <a:pt x="407" y="262"/>
                </a:lnTo>
                <a:lnTo>
                  <a:pt x="407" y="262"/>
                </a:lnTo>
                <a:lnTo>
                  <a:pt x="409" y="265"/>
                </a:lnTo>
                <a:lnTo>
                  <a:pt x="409" y="265"/>
                </a:lnTo>
                <a:lnTo>
                  <a:pt x="417" y="272"/>
                </a:lnTo>
                <a:lnTo>
                  <a:pt x="418" y="273"/>
                </a:lnTo>
                <a:lnTo>
                  <a:pt x="419" y="275"/>
                </a:lnTo>
                <a:lnTo>
                  <a:pt x="419" y="275"/>
                </a:lnTo>
                <a:lnTo>
                  <a:pt x="420" y="281"/>
                </a:lnTo>
                <a:lnTo>
                  <a:pt x="424" y="291"/>
                </a:lnTo>
                <a:lnTo>
                  <a:pt x="424" y="291"/>
                </a:lnTo>
                <a:lnTo>
                  <a:pt x="426" y="296"/>
                </a:lnTo>
                <a:lnTo>
                  <a:pt x="428" y="301"/>
                </a:lnTo>
                <a:lnTo>
                  <a:pt x="433" y="305"/>
                </a:lnTo>
                <a:lnTo>
                  <a:pt x="444" y="311"/>
                </a:lnTo>
                <a:lnTo>
                  <a:pt x="444" y="311"/>
                </a:lnTo>
                <a:lnTo>
                  <a:pt x="451" y="313"/>
                </a:lnTo>
                <a:lnTo>
                  <a:pt x="456" y="315"/>
                </a:lnTo>
                <a:lnTo>
                  <a:pt x="461" y="315"/>
                </a:lnTo>
                <a:lnTo>
                  <a:pt x="465" y="316"/>
                </a:lnTo>
                <a:lnTo>
                  <a:pt x="468" y="318"/>
                </a:lnTo>
                <a:lnTo>
                  <a:pt x="485" y="331"/>
                </a:lnTo>
                <a:lnTo>
                  <a:pt x="485" y="331"/>
                </a:lnTo>
                <a:lnTo>
                  <a:pt x="496" y="341"/>
                </a:lnTo>
                <a:lnTo>
                  <a:pt x="506" y="351"/>
                </a:lnTo>
                <a:lnTo>
                  <a:pt x="524" y="371"/>
                </a:lnTo>
                <a:lnTo>
                  <a:pt x="535" y="388"/>
                </a:lnTo>
                <a:lnTo>
                  <a:pt x="540" y="397"/>
                </a:lnTo>
                <a:lnTo>
                  <a:pt x="540" y="397"/>
                </a:lnTo>
                <a:lnTo>
                  <a:pt x="540" y="398"/>
                </a:lnTo>
                <a:lnTo>
                  <a:pt x="538" y="399"/>
                </a:lnTo>
                <a:lnTo>
                  <a:pt x="533" y="402"/>
                </a:lnTo>
                <a:lnTo>
                  <a:pt x="513" y="407"/>
                </a:lnTo>
                <a:lnTo>
                  <a:pt x="485" y="412"/>
                </a:lnTo>
                <a:lnTo>
                  <a:pt x="510" y="452"/>
                </a:lnTo>
                <a:lnTo>
                  <a:pt x="449" y="478"/>
                </a:lnTo>
                <a:lnTo>
                  <a:pt x="243" y="361"/>
                </a:lnTo>
                <a:lnTo>
                  <a:pt x="243" y="361"/>
                </a:lnTo>
                <a:lnTo>
                  <a:pt x="241" y="327"/>
                </a:lnTo>
                <a:lnTo>
                  <a:pt x="239" y="301"/>
                </a:lnTo>
                <a:lnTo>
                  <a:pt x="238" y="281"/>
                </a:lnTo>
                <a:lnTo>
                  <a:pt x="238" y="281"/>
                </a:lnTo>
                <a:lnTo>
                  <a:pt x="233" y="260"/>
                </a:lnTo>
                <a:lnTo>
                  <a:pt x="224" y="234"/>
                </a:lnTo>
                <a:lnTo>
                  <a:pt x="215" y="208"/>
                </a:lnTo>
                <a:lnTo>
                  <a:pt x="210" y="200"/>
                </a:lnTo>
                <a:lnTo>
                  <a:pt x="207" y="195"/>
                </a:lnTo>
                <a:lnTo>
                  <a:pt x="207" y="195"/>
                </a:lnTo>
                <a:lnTo>
                  <a:pt x="204" y="191"/>
                </a:lnTo>
                <a:lnTo>
                  <a:pt x="202" y="188"/>
                </a:lnTo>
                <a:lnTo>
                  <a:pt x="201" y="188"/>
                </a:lnTo>
                <a:lnTo>
                  <a:pt x="197" y="190"/>
                </a:lnTo>
                <a:lnTo>
                  <a:pt x="197" y="190"/>
                </a:lnTo>
                <a:lnTo>
                  <a:pt x="193" y="193"/>
                </a:lnTo>
                <a:lnTo>
                  <a:pt x="192" y="196"/>
                </a:lnTo>
                <a:lnTo>
                  <a:pt x="192" y="200"/>
                </a:lnTo>
                <a:lnTo>
                  <a:pt x="192" y="200"/>
                </a:lnTo>
                <a:lnTo>
                  <a:pt x="191" y="198"/>
                </a:lnTo>
                <a:lnTo>
                  <a:pt x="190" y="196"/>
                </a:lnTo>
                <a:lnTo>
                  <a:pt x="188" y="196"/>
                </a:lnTo>
                <a:lnTo>
                  <a:pt x="187" y="197"/>
                </a:lnTo>
                <a:lnTo>
                  <a:pt x="187" y="205"/>
                </a:lnTo>
                <a:lnTo>
                  <a:pt x="187" y="205"/>
                </a:lnTo>
                <a:lnTo>
                  <a:pt x="190" y="229"/>
                </a:lnTo>
                <a:lnTo>
                  <a:pt x="191" y="243"/>
                </a:lnTo>
                <a:lnTo>
                  <a:pt x="192" y="260"/>
                </a:lnTo>
                <a:lnTo>
                  <a:pt x="192" y="260"/>
                </a:lnTo>
                <a:lnTo>
                  <a:pt x="192" y="298"/>
                </a:lnTo>
                <a:lnTo>
                  <a:pt x="192" y="316"/>
                </a:lnTo>
                <a:lnTo>
                  <a:pt x="192" y="316"/>
                </a:lnTo>
                <a:lnTo>
                  <a:pt x="180" y="307"/>
                </a:lnTo>
                <a:lnTo>
                  <a:pt x="171" y="301"/>
                </a:lnTo>
                <a:lnTo>
                  <a:pt x="168" y="298"/>
                </a:lnTo>
                <a:lnTo>
                  <a:pt x="167" y="296"/>
                </a:lnTo>
                <a:lnTo>
                  <a:pt x="167" y="296"/>
                </a:lnTo>
                <a:lnTo>
                  <a:pt x="168" y="287"/>
                </a:lnTo>
                <a:lnTo>
                  <a:pt x="168" y="267"/>
                </a:lnTo>
                <a:lnTo>
                  <a:pt x="167" y="239"/>
                </a:lnTo>
                <a:lnTo>
                  <a:pt x="164" y="222"/>
                </a:lnTo>
                <a:lnTo>
                  <a:pt x="162" y="205"/>
                </a:lnTo>
                <a:lnTo>
                  <a:pt x="162" y="205"/>
                </a:lnTo>
                <a:lnTo>
                  <a:pt x="154" y="173"/>
                </a:lnTo>
                <a:lnTo>
                  <a:pt x="149" y="153"/>
                </a:lnTo>
                <a:lnTo>
                  <a:pt x="146" y="147"/>
                </a:lnTo>
                <a:lnTo>
                  <a:pt x="143" y="144"/>
                </a:lnTo>
                <a:lnTo>
                  <a:pt x="139" y="143"/>
                </a:lnTo>
                <a:lnTo>
                  <a:pt x="137" y="144"/>
                </a:lnTo>
                <a:lnTo>
                  <a:pt x="137" y="144"/>
                </a:lnTo>
                <a:lnTo>
                  <a:pt x="132" y="149"/>
                </a:lnTo>
                <a:lnTo>
                  <a:pt x="128" y="154"/>
                </a:lnTo>
                <a:lnTo>
                  <a:pt x="127" y="159"/>
                </a:lnTo>
                <a:lnTo>
                  <a:pt x="127" y="159"/>
                </a:lnTo>
                <a:lnTo>
                  <a:pt x="98" y="126"/>
                </a:lnTo>
                <a:lnTo>
                  <a:pt x="61" y="88"/>
                </a:lnTo>
                <a:lnTo>
                  <a:pt x="61" y="88"/>
                </a:lnTo>
                <a:lnTo>
                  <a:pt x="58" y="86"/>
                </a:lnTo>
                <a:lnTo>
                  <a:pt x="56" y="86"/>
                </a:lnTo>
                <a:lnTo>
                  <a:pt x="55" y="87"/>
                </a:lnTo>
                <a:lnTo>
                  <a:pt x="52" y="88"/>
                </a:lnTo>
                <a:lnTo>
                  <a:pt x="51" y="92"/>
                </a:lnTo>
                <a:lnTo>
                  <a:pt x="51" y="94"/>
                </a:lnTo>
                <a:lnTo>
                  <a:pt x="51" y="94"/>
                </a:lnTo>
                <a:lnTo>
                  <a:pt x="50" y="91"/>
                </a:lnTo>
                <a:lnTo>
                  <a:pt x="46" y="85"/>
                </a:lnTo>
                <a:lnTo>
                  <a:pt x="43" y="82"/>
                </a:lnTo>
                <a:lnTo>
                  <a:pt x="40" y="80"/>
                </a:lnTo>
                <a:lnTo>
                  <a:pt x="36" y="78"/>
                </a:lnTo>
                <a:lnTo>
                  <a:pt x="31" y="78"/>
                </a:lnTo>
                <a:lnTo>
                  <a:pt x="31" y="78"/>
                </a:lnTo>
                <a:lnTo>
                  <a:pt x="23" y="81"/>
                </a:lnTo>
                <a:lnTo>
                  <a:pt x="18" y="83"/>
                </a:lnTo>
                <a:lnTo>
                  <a:pt x="16" y="86"/>
                </a:lnTo>
                <a:lnTo>
                  <a:pt x="16" y="88"/>
                </a:lnTo>
                <a:lnTo>
                  <a:pt x="16" y="88"/>
                </a:lnTo>
                <a:lnTo>
                  <a:pt x="21" y="109"/>
                </a:lnTo>
                <a:lnTo>
                  <a:pt x="21" y="109"/>
                </a:lnTo>
                <a:lnTo>
                  <a:pt x="19" y="109"/>
                </a:lnTo>
                <a:lnTo>
                  <a:pt x="17" y="107"/>
                </a:lnTo>
                <a:lnTo>
                  <a:pt x="13" y="109"/>
                </a:lnTo>
                <a:lnTo>
                  <a:pt x="12" y="111"/>
                </a:lnTo>
                <a:lnTo>
                  <a:pt x="11" y="114"/>
                </a:lnTo>
                <a:lnTo>
                  <a:pt x="11" y="114"/>
                </a:lnTo>
                <a:lnTo>
                  <a:pt x="11" y="119"/>
                </a:lnTo>
                <a:lnTo>
                  <a:pt x="12" y="126"/>
                </a:lnTo>
                <a:lnTo>
                  <a:pt x="18" y="143"/>
                </a:lnTo>
                <a:lnTo>
                  <a:pt x="24" y="159"/>
                </a:lnTo>
                <a:lnTo>
                  <a:pt x="26" y="164"/>
                </a:lnTo>
                <a:lnTo>
                  <a:pt x="26" y="164"/>
                </a:lnTo>
                <a:lnTo>
                  <a:pt x="21" y="159"/>
                </a:lnTo>
                <a:lnTo>
                  <a:pt x="12" y="153"/>
                </a:lnTo>
                <a:lnTo>
                  <a:pt x="8" y="150"/>
                </a:lnTo>
                <a:lnTo>
                  <a:pt x="4" y="149"/>
                </a:lnTo>
                <a:lnTo>
                  <a:pt x="2" y="150"/>
                </a:lnTo>
                <a:lnTo>
                  <a:pt x="0" y="154"/>
                </a:lnTo>
                <a:lnTo>
                  <a:pt x="0" y="154"/>
                </a:lnTo>
                <a:lnTo>
                  <a:pt x="2" y="162"/>
                </a:lnTo>
                <a:lnTo>
                  <a:pt x="4" y="173"/>
                </a:lnTo>
                <a:lnTo>
                  <a:pt x="11" y="202"/>
                </a:lnTo>
                <a:lnTo>
                  <a:pt x="21" y="240"/>
                </a:lnTo>
                <a:lnTo>
                  <a:pt x="21" y="240"/>
                </a:lnTo>
                <a:lnTo>
                  <a:pt x="32" y="272"/>
                </a:lnTo>
                <a:lnTo>
                  <a:pt x="42" y="296"/>
                </a:lnTo>
                <a:lnTo>
                  <a:pt x="46" y="305"/>
                </a:lnTo>
                <a:lnTo>
                  <a:pt x="51" y="311"/>
                </a:lnTo>
                <a:lnTo>
                  <a:pt x="51" y="311"/>
                </a:lnTo>
                <a:lnTo>
                  <a:pt x="86" y="341"/>
                </a:lnTo>
                <a:lnTo>
                  <a:pt x="86" y="341"/>
                </a:lnTo>
                <a:lnTo>
                  <a:pt x="101" y="353"/>
                </a:lnTo>
                <a:lnTo>
                  <a:pt x="106" y="356"/>
                </a:lnTo>
                <a:lnTo>
                  <a:pt x="91" y="371"/>
                </a:lnTo>
                <a:lnTo>
                  <a:pt x="248" y="528"/>
                </a:lnTo>
                <a:lnTo>
                  <a:pt x="248" y="528"/>
                </a:lnTo>
                <a:lnTo>
                  <a:pt x="304" y="599"/>
                </a:lnTo>
                <a:lnTo>
                  <a:pt x="345" y="648"/>
                </a:lnTo>
                <a:lnTo>
                  <a:pt x="360" y="666"/>
                </a:lnTo>
                <a:lnTo>
                  <a:pt x="369" y="675"/>
                </a:lnTo>
                <a:lnTo>
                  <a:pt x="369" y="675"/>
                </a:lnTo>
                <a:lnTo>
                  <a:pt x="373" y="676"/>
                </a:lnTo>
                <a:lnTo>
                  <a:pt x="378" y="676"/>
                </a:lnTo>
                <a:lnTo>
                  <a:pt x="395" y="676"/>
                </a:lnTo>
                <a:lnTo>
                  <a:pt x="417" y="675"/>
                </a:lnTo>
                <a:lnTo>
                  <a:pt x="441" y="672"/>
                </a:lnTo>
                <a:lnTo>
                  <a:pt x="485" y="667"/>
                </a:lnTo>
                <a:lnTo>
                  <a:pt x="505" y="665"/>
                </a:lnTo>
                <a:lnTo>
                  <a:pt x="505" y="665"/>
                </a:lnTo>
                <a:lnTo>
                  <a:pt x="520" y="711"/>
                </a:lnTo>
                <a:lnTo>
                  <a:pt x="531" y="744"/>
                </a:lnTo>
                <a:lnTo>
                  <a:pt x="535" y="761"/>
                </a:lnTo>
                <a:lnTo>
                  <a:pt x="535" y="761"/>
                </a:lnTo>
                <a:lnTo>
                  <a:pt x="524" y="819"/>
                </a:lnTo>
                <a:lnTo>
                  <a:pt x="515" y="858"/>
                </a:lnTo>
                <a:lnTo>
                  <a:pt x="513" y="872"/>
                </a:lnTo>
                <a:lnTo>
                  <a:pt x="510" y="877"/>
                </a:lnTo>
                <a:lnTo>
                  <a:pt x="510" y="877"/>
                </a:lnTo>
                <a:lnTo>
                  <a:pt x="505" y="877"/>
                </a:lnTo>
                <a:lnTo>
                  <a:pt x="494" y="874"/>
                </a:lnTo>
                <a:lnTo>
                  <a:pt x="463" y="867"/>
                </a:lnTo>
                <a:lnTo>
                  <a:pt x="419" y="857"/>
                </a:lnTo>
                <a:lnTo>
                  <a:pt x="414" y="867"/>
                </a:lnTo>
                <a:lnTo>
                  <a:pt x="414" y="867"/>
                </a:lnTo>
                <a:lnTo>
                  <a:pt x="389" y="854"/>
                </a:lnTo>
                <a:lnTo>
                  <a:pt x="330" y="826"/>
                </a:lnTo>
                <a:lnTo>
                  <a:pt x="297" y="812"/>
                </a:lnTo>
                <a:lnTo>
                  <a:pt x="265" y="801"/>
                </a:lnTo>
                <a:lnTo>
                  <a:pt x="239" y="792"/>
                </a:lnTo>
                <a:lnTo>
                  <a:pt x="230" y="791"/>
                </a:lnTo>
                <a:lnTo>
                  <a:pt x="222" y="791"/>
                </a:lnTo>
                <a:lnTo>
                  <a:pt x="222" y="791"/>
                </a:lnTo>
                <a:lnTo>
                  <a:pt x="210" y="793"/>
                </a:lnTo>
                <a:lnTo>
                  <a:pt x="197" y="797"/>
                </a:lnTo>
                <a:lnTo>
                  <a:pt x="169" y="806"/>
                </a:lnTo>
                <a:lnTo>
                  <a:pt x="147" y="818"/>
                </a:lnTo>
                <a:lnTo>
                  <a:pt x="138" y="821"/>
                </a:lnTo>
                <a:lnTo>
                  <a:pt x="132" y="826"/>
                </a:lnTo>
                <a:lnTo>
                  <a:pt x="132" y="826"/>
                </a:lnTo>
                <a:lnTo>
                  <a:pt x="127" y="831"/>
                </a:lnTo>
                <a:lnTo>
                  <a:pt x="123" y="839"/>
                </a:lnTo>
                <a:lnTo>
                  <a:pt x="119" y="847"/>
                </a:lnTo>
                <a:lnTo>
                  <a:pt x="115" y="857"/>
                </a:lnTo>
                <a:lnTo>
                  <a:pt x="113" y="867"/>
                </a:lnTo>
                <a:lnTo>
                  <a:pt x="110" y="877"/>
                </a:lnTo>
                <a:lnTo>
                  <a:pt x="110" y="887"/>
                </a:lnTo>
                <a:lnTo>
                  <a:pt x="111" y="897"/>
                </a:lnTo>
                <a:lnTo>
                  <a:pt x="111" y="897"/>
                </a:lnTo>
                <a:lnTo>
                  <a:pt x="116" y="915"/>
                </a:lnTo>
                <a:lnTo>
                  <a:pt x="119" y="924"/>
                </a:lnTo>
                <a:lnTo>
                  <a:pt x="123" y="934"/>
                </a:lnTo>
                <a:lnTo>
                  <a:pt x="127" y="944"/>
                </a:lnTo>
                <a:lnTo>
                  <a:pt x="133" y="954"/>
                </a:lnTo>
                <a:lnTo>
                  <a:pt x="142" y="965"/>
                </a:lnTo>
                <a:lnTo>
                  <a:pt x="152" y="978"/>
                </a:lnTo>
                <a:lnTo>
                  <a:pt x="152" y="978"/>
                </a:lnTo>
                <a:lnTo>
                  <a:pt x="176" y="1007"/>
                </a:lnTo>
                <a:lnTo>
                  <a:pt x="198" y="1036"/>
                </a:lnTo>
                <a:lnTo>
                  <a:pt x="222" y="1069"/>
                </a:lnTo>
                <a:lnTo>
                  <a:pt x="238" y="1074"/>
                </a:lnTo>
                <a:lnTo>
                  <a:pt x="238" y="1074"/>
                </a:lnTo>
                <a:lnTo>
                  <a:pt x="221" y="1087"/>
                </a:lnTo>
                <a:lnTo>
                  <a:pt x="183" y="1118"/>
                </a:lnTo>
                <a:lnTo>
                  <a:pt x="163" y="1136"/>
                </a:lnTo>
                <a:lnTo>
                  <a:pt x="146" y="1154"/>
                </a:lnTo>
                <a:lnTo>
                  <a:pt x="133" y="1169"/>
                </a:lnTo>
                <a:lnTo>
                  <a:pt x="128" y="1175"/>
                </a:lnTo>
                <a:lnTo>
                  <a:pt x="127" y="1180"/>
                </a:lnTo>
                <a:lnTo>
                  <a:pt x="127" y="1180"/>
                </a:lnTo>
                <a:lnTo>
                  <a:pt x="127" y="1185"/>
                </a:lnTo>
                <a:lnTo>
                  <a:pt x="127" y="1190"/>
                </a:lnTo>
                <a:lnTo>
                  <a:pt x="130" y="1200"/>
                </a:lnTo>
                <a:lnTo>
                  <a:pt x="137" y="1212"/>
                </a:lnTo>
                <a:lnTo>
                  <a:pt x="143" y="1222"/>
                </a:lnTo>
                <a:lnTo>
                  <a:pt x="156" y="1240"/>
                </a:lnTo>
                <a:lnTo>
                  <a:pt x="162" y="1246"/>
                </a:lnTo>
                <a:lnTo>
                  <a:pt x="202" y="1256"/>
                </a:lnTo>
                <a:lnTo>
                  <a:pt x="202" y="1256"/>
                </a:lnTo>
                <a:lnTo>
                  <a:pt x="222" y="1334"/>
                </a:lnTo>
                <a:lnTo>
                  <a:pt x="239" y="1395"/>
                </a:lnTo>
                <a:lnTo>
                  <a:pt x="246" y="1420"/>
                </a:lnTo>
                <a:lnTo>
                  <a:pt x="253" y="1438"/>
                </a:lnTo>
                <a:lnTo>
                  <a:pt x="253" y="1438"/>
                </a:lnTo>
                <a:lnTo>
                  <a:pt x="255" y="1447"/>
                </a:lnTo>
                <a:lnTo>
                  <a:pt x="255" y="1459"/>
                </a:lnTo>
                <a:lnTo>
                  <a:pt x="254" y="1475"/>
                </a:lnTo>
                <a:lnTo>
                  <a:pt x="253" y="1493"/>
                </a:lnTo>
                <a:lnTo>
                  <a:pt x="246" y="1538"/>
                </a:lnTo>
                <a:lnTo>
                  <a:pt x="238" y="1584"/>
                </a:lnTo>
                <a:lnTo>
                  <a:pt x="221" y="1669"/>
                </a:lnTo>
                <a:lnTo>
                  <a:pt x="212" y="1706"/>
                </a:lnTo>
                <a:lnTo>
                  <a:pt x="212" y="1706"/>
                </a:lnTo>
                <a:close/>
                <a:moveTo>
                  <a:pt x="803" y="1291"/>
                </a:moveTo>
                <a:lnTo>
                  <a:pt x="808" y="1357"/>
                </a:lnTo>
                <a:lnTo>
                  <a:pt x="798" y="1362"/>
                </a:lnTo>
                <a:lnTo>
                  <a:pt x="798" y="1493"/>
                </a:lnTo>
                <a:lnTo>
                  <a:pt x="798" y="1493"/>
                </a:lnTo>
                <a:lnTo>
                  <a:pt x="698" y="1486"/>
                </a:lnTo>
                <a:lnTo>
                  <a:pt x="622" y="1482"/>
                </a:lnTo>
                <a:lnTo>
                  <a:pt x="593" y="1482"/>
                </a:lnTo>
                <a:lnTo>
                  <a:pt x="576" y="1483"/>
                </a:lnTo>
                <a:lnTo>
                  <a:pt x="576" y="1483"/>
                </a:lnTo>
                <a:lnTo>
                  <a:pt x="564" y="1487"/>
                </a:lnTo>
                <a:lnTo>
                  <a:pt x="552" y="1492"/>
                </a:lnTo>
                <a:lnTo>
                  <a:pt x="539" y="1500"/>
                </a:lnTo>
                <a:lnTo>
                  <a:pt x="528" y="1509"/>
                </a:lnTo>
                <a:lnTo>
                  <a:pt x="518" y="1516"/>
                </a:lnTo>
                <a:lnTo>
                  <a:pt x="509" y="1525"/>
                </a:lnTo>
                <a:lnTo>
                  <a:pt x="502" y="1533"/>
                </a:lnTo>
                <a:lnTo>
                  <a:pt x="500" y="1539"/>
                </a:lnTo>
                <a:lnTo>
                  <a:pt x="500" y="1539"/>
                </a:lnTo>
                <a:lnTo>
                  <a:pt x="499" y="1547"/>
                </a:lnTo>
                <a:lnTo>
                  <a:pt x="497" y="1550"/>
                </a:lnTo>
                <a:lnTo>
                  <a:pt x="495" y="1554"/>
                </a:lnTo>
                <a:lnTo>
                  <a:pt x="495" y="1554"/>
                </a:lnTo>
                <a:lnTo>
                  <a:pt x="494" y="1555"/>
                </a:lnTo>
                <a:lnTo>
                  <a:pt x="491" y="1555"/>
                </a:lnTo>
                <a:lnTo>
                  <a:pt x="484" y="1559"/>
                </a:lnTo>
                <a:lnTo>
                  <a:pt x="479" y="1562"/>
                </a:lnTo>
                <a:lnTo>
                  <a:pt x="473" y="1566"/>
                </a:lnTo>
                <a:lnTo>
                  <a:pt x="468" y="1572"/>
                </a:lnTo>
                <a:lnTo>
                  <a:pt x="465" y="1579"/>
                </a:lnTo>
                <a:lnTo>
                  <a:pt x="465" y="1579"/>
                </a:lnTo>
                <a:lnTo>
                  <a:pt x="458" y="1593"/>
                </a:lnTo>
                <a:lnTo>
                  <a:pt x="456" y="1602"/>
                </a:lnTo>
                <a:lnTo>
                  <a:pt x="456" y="1606"/>
                </a:lnTo>
                <a:lnTo>
                  <a:pt x="456" y="1608"/>
                </a:lnTo>
                <a:lnTo>
                  <a:pt x="460" y="1615"/>
                </a:lnTo>
                <a:lnTo>
                  <a:pt x="460" y="1615"/>
                </a:lnTo>
                <a:lnTo>
                  <a:pt x="463" y="1619"/>
                </a:lnTo>
                <a:lnTo>
                  <a:pt x="467" y="1622"/>
                </a:lnTo>
                <a:lnTo>
                  <a:pt x="477" y="1629"/>
                </a:lnTo>
                <a:lnTo>
                  <a:pt x="486" y="1632"/>
                </a:lnTo>
                <a:lnTo>
                  <a:pt x="490" y="1635"/>
                </a:lnTo>
                <a:lnTo>
                  <a:pt x="490" y="1635"/>
                </a:lnTo>
                <a:lnTo>
                  <a:pt x="490" y="1638"/>
                </a:lnTo>
                <a:lnTo>
                  <a:pt x="490" y="1644"/>
                </a:lnTo>
                <a:lnTo>
                  <a:pt x="490" y="1649"/>
                </a:lnTo>
                <a:lnTo>
                  <a:pt x="490" y="1650"/>
                </a:lnTo>
                <a:lnTo>
                  <a:pt x="490" y="1650"/>
                </a:lnTo>
                <a:lnTo>
                  <a:pt x="489" y="1651"/>
                </a:lnTo>
                <a:lnTo>
                  <a:pt x="487" y="1654"/>
                </a:lnTo>
                <a:lnTo>
                  <a:pt x="486" y="1658"/>
                </a:lnTo>
                <a:lnTo>
                  <a:pt x="485" y="1660"/>
                </a:lnTo>
                <a:lnTo>
                  <a:pt x="485" y="1660"/>
                </a:lnTo>
                <a:lnTo>
                  <a:pt x="480" y="1663"/>
                </a:lnTo>
                <a:lnTo>
                  <a:pt x="477" y="1665"/>
                </a:lnTo>
                <a:lnTo>
                  <a:pt x="475" y="1670"/>
                </a:lnTo>
                <a:lnTo>
                  <a:pt x="475" y="1670"/>
                </a:lnTo>
                <a:lnTo>
                  <a:pt x="475" y="1677"/>
                </a:lnTo>
                <a:lnTo>
                  <a:pt x="475" y="1684"/>
                </a:lnTo>
                <a:lnTo>
                  <a:pt x="476" y="1689"/>
                </a:lnTo>
                <a:lnTo>
                  <a:pt x="476" y="1691"/>
                </a:lnTo>
                <a:lnTo>
                  <a:pt x="475" y="1691"/>
                </a:lnTo>
                <a:lnTo>
                  <a:pt x="475" y="1691"/>
                </a:lnTo>
                <a:lnTo>
                  <a:pt x="470" y="1691"/>
                </a:lnTo>
                <a:lnTo>
                  <a:pt x="463" y="1693"/>
                </a:lnTo>
                <a:lnTo>
                  <a:pt x="455" y="1696"/>
                </a:lnTo>
                <a:lnTo>
                  <a:pt x="455" y="1696"/>
                </a:lnTo>
                <a:lnTo>
                  <a:pt x="453" y="1683"/>
                </a:lnTo>
                <a:lnTo>
                  <a:pt x="451" y="1674"/>
                </a:lnTo>
                <a:lnTo>
                  <a:pt x="451" y="1672"/>
                </a:lnTo>
                <a:lnTo>
                  <a:pt x="449" y="1670"/>
                </a:lnTo>
                <a:lnTo>
                  <a:pt x="449" y="1670"/>
                </a:lnTo>
                <a:lnTo>
                  <a:pt x="451" y="1549"/>
                </a:lnTo>
                <a:lnTo>
                  <a:pt x="453" y="1463"/>
                </a:lnTo>
                <a:lnTo>
                  <a:pt x="455" y="1418"/>
                </a:lnTo>
                <a:lnTo>
                  <a:pt x="455" y="1418"/>
                </a:lnTo>
                <a:lnTo>
                  <a:pt x="456" y="1392"/>
                </a:lnTo>
                <a:lnTo>
                  <a:pt x="458" y="1349"/>
                </a:lnTo>
                <a:lnTo>
                  <a:pt x="460" y="1291"/>
                </a:lnTo>
                <a:lnTo>
                  <a:pt x="460" y="1291"/>
                </a:lnTo>
                <a:lnTo>
                  <a:pt x="462" y="1293"/>
                </a:lnTo>
                <a:lnTo>
                  <a:pt x="471" y="1296"/>
                </a:lnTo>
                <a:lnTo>
                  <a:pt x="487" y="1301"/>
                </a:lnTo>
                <a:lnTo>
                  <a:pt x="510" y="1306"/>
                </a:lnTo>
                <a:lnTo>
                  <a:pt x="510" y="1306"/>
                </a:lnTo>
                <a:lnTo>
                  <a:pt x="540" y="1310"/>
                </a:lnTo>
                <a:lnTo>
                  <a:pt x="572" y="1312"/>
                </a:lnTo>
                <a:lnTo>
                  <a:pt x="598" y="1310"/>
                </a:lnTo>
                <a:lnTo>
                  <a:pt x="608" y="1309"/>
                </a:lnTo>
                <a:lnTo>
                  <a:pt x="616" y="1306"/>
                </a:lnTo>
                <a:lnTo>
                  <a:pt x="616" y="1306"/>
                </a:lnTo>
                <a:lnTo>
                  <a:pt x="629" y="1300"/>
                </a:lnTo>
                <a:lnTo>
                  <a:pt x="646" y="1293"/>
                </a:lnTo>
                <a:lnTo>
                  <a:pt x="658" y="1289"/>
                </a:lnTo>
                <a:lnTo>
                  <a:pt x="669" y="1288"/>
                </a:lnTo>
                <a:lnTo>
                  <a:pt x="683" y="1286"/>
                </a:lnTo>
                <a:lnTo>
                  <a:pt x="697" y="1286"/>
                </a:lnTo>
                <a:lnTo>
                  <a:pt x="697" y="1286"/>
                </a:lnTo>
                <a:lnTo>
                  <a:pt x="731" y="1289"/>
                </a:lnTo>
                <a:lnTo>
                  <a:pt x="765" y="1290"/>
                </a:lnTo>
                <a:lnTo>
                  <a:pt x="803" y="1291"/>
                </a:lnTo>
                <a:lnTo>
                  <a:pt x="803" y="1291"/>
                </a:lnTo>
                <a:close/>
                <a:moveTo>
                  <a:pt x="722" y="1534"/>
                </a:moveTo>
                <a:lnTo>
                  <a:pt x="722" y="1534"/>
                </a:lnTo>
                <a:lnTo>
                  <a:pt x="673" y="1547"/>
                </a:lnTo>
                <a:lnTo>
                  <a:pt x="634" y="1555"/>
                </a:lnTo>
                <a:lnTo>
                  <a:pt x="606" y="1564"/>
                </a:lnTo>
                <a:lnTo>
                  <a:pt x="606" y="1564"/>
                </a:lnTo>
                <a:lnTo>
                  <a:pt x="590" y="1571"/>
                </a:lnTo>
                <a:lnTo>
                  <a:pt x="574" y="1577"/>
                </a:lnTo>
                <a:lnTo>
                  <a:pt x="560" y="1584"/>
                </a:lnTo>
                <a:lnTo>
                  <a:pt x="560" y="1584"/>
                </a:lnTo>
                <a:lnTo>
                  <a:pt x="560" y="1582"/>
                </a:lnTo>
                <a:lnTo>
                  <a:pt x="560" y="1576"/>
                </a:lnTo>
                <a:lnTo>
                  <a:pt x="559" y="1568"/>
                </a:lnTo>
                <a:lnTo>
                  <a:pt x="558" y="1563"/>
                </a:lnTo>
                <a:lnTo>
                  <a:pt x="555" y="1559"/>
                </a:lnTo>
                <a:lnTo>
                  <a:pt x="555" y="1559"/>
                </a:lnTo>
                <a:lnTo>
                  <a:pt x="548" y="1548"/>
                </a:lnTo>
                <a:lnTo>
                  <a:pt x="545" y="1544"/>
                </a:lnTo>
                <a:lnTo>
                  <a:pt x="545" y="1544"/>
                </a:lnTo>
                <a:lnTo>
                  <a:pt x="547" y="1539"/>
                </a:lnTo>
                <a:lnTo>
                  <a:pt x="550" y="1526"/>
                </a:lnTo>
                <a:lnTo>
                  <a:pt x="554" y="1520"/>
                </a:lnTo>
                <a:lnTo>
                  <a:pt x="559" y="1514"/>
                </a:lnTo>
                <a:lnTo>
                  <a:pt x="564" y="1510"/>
                </a:lnTo>
                <a:lnTo>
                  <a:pt x="567" y="1509"/>
                </a:lnTo>
                <a:lnTo>
                  <a:pt x="571" y="1509"/>
                </a:lnTo>
                <a:lnTo>
                  <a:pt x="571" y="1509"/>
                </a:lnTo>
                <a:lnTo>
                  <a:pt x="602" y="1512"/>
                </a:lnTo>
                <a:lnTo>
                  <a:pt x="654" y="1521"/>
                </a:lnTo>
                <a:lnTo>
                  <a:pt x="722" y="1534"/>
                </a:lnTo>
                <a:lnTo>
                  <a:pt x="722" y="1534"/>
                </a:lnTo>
                <a:close/>
                <a:moveTo>
                  <a:pt x="914" y="1509"/>
                </a:moveTo>
                <a:lnTo>
                  <a:pt x="934" y="1488"/>
                </a:lnTo>
                <a:lnTo>
                  <a:pt x="934" y="1509"/>
                </a:lnTo>
                <a:lnTo>
                  <a:pt x="914" y="1509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76212B49-3E6B-0EE8-1E86-2C437EED0911}"/>
              </a:ext>
            </a:extLst>
          </p:cNvPr>
          <p:cNvSpPr>
            <a:spLocks noEditPoints="1"/>
          </p:cNvSpPr>
          <p:nvPr/>
        </p:nvSpPr>
        <p:spPr bwMode="auto">
          <a:xfrm>
            <a:off x="1031216" y="3838373"/>
            <a:ext cx="2004430" cy="2525338"/>
          </a:xfrm>
          <a:custGeom>
            <a:avLst/>
            <a:gdLst>
              <a:gd name="T0" fmla="*/ 766 w 1406"/>
              <a:gd name="T1" fmla="*/ 144 h 1933"/>
              <a:gd name="T2" fmla="*/ 720 w 1406"/>
              <a:gd name="T3" fmla="*/ 250 h 1933"/>
              <a:gd name="T4" fmla="*/ 692 w 1406"/>
              <a:gd name="T5" fmla="*/ 320 h 1933"/>
              <a:gd name="T6" fmla="*/ 695 w 1406"/>
              <a:gd name="T7" fmla="*/ 372 h 1933"/>
              <a:gd name="T8" fmla="*/ 769 w 1406"/>
              <a:gd name="T9" fmla="*/ 446 h 1933"/>
              <a:gd name="T10" fmla="*/ 545 w 1406"/>
              <a:gd name="T11" fmla="*/ 417 h 1933"/>
              <a:gd name="T12" fmla="*/ 92 w 1406"/>
              <a:gd name="T13" fmla="*/ 154 h 1933"/>
              <a:gd name="T14" fmla="*/ 14 w 1406"/>
              <a:gd name="T15" fmla="*/ 8 h 1933"/>
              <a:gd name="T16" fmla="*/ 18 w 1406"/>
              <a:gd name="T17" fmla="*/ 89 h 1933"/>
              <a:gd name="T18" fmla="*/ 4 w 1406"/>
              <a:gd name="T19" fmla="*/ 124 h 1933"/>
              <a:gd name="T20" fmla="*/ 39 w 1406"/>
              <a:gd name="T21" fmla="*/ 224 h 1933"/>
              <a:gd name="T22" fmla="*/ 650 w 1406"/>
              <a:gd name="T23" fmla="*/ 645 h 1933"/>
              <a:gd name="T24" fmla="*/ 590 w 1406"/>
              <a:gd name="T25" fmla="*/ 935 h 1933"/>
              <a:gd name="T26" fmla="*/ 396 w 1406"/>
              <a:gd name="T27" fmla="*/ 854 h 1933"/>
              <a:gd name="T28" fmla="*/ 281 w 1406"/>
              <a:gd name="T29" fmla="*/ 907 h 1933"/>
              <a:gd name="T30" fmla="*/ 362 w 1406"/>
              <a:gd name="T31" fmla="*/ 1135 h 1933"/>
              <a:gd name="T32" fmla="*/ 236 w 1406"/>
              <a:gd name="T33" fmla="*/ 1241 h 1933"/>
              <a:gd name="T34" fmla="*/ 306 w 1406"/>
              <a:gd name="T35" fmla="*/ 1357 h 1933"/>
              <a:gd name="T36" fmla="*/ 362 w 1406"/>
              <a:gd name="T37" fmla="*/ 1777 h 1933"/>
              <a:gd name="T38" fmla="*/ 253 w 1406"/>
              <a:gd name="T39" fmla="*/ 1903 h 1933"/>
              <a:gd name="T40" fmla="*/ 380 w 1406"/>
              <a:gd name="T41" fmla="*/ 1923 h 1933"/>
              <a:gd name="T42" fmla="*/ 605 w 1406"/>
              <a:gd name="T43" fmla="*/ 1882 h 1933"/>
              <a:gd name="T44" fmla="*/ 650 w 1406"/>
              <a:gd name="T45" fmla="*/ 1802 h 1933"/>
              <a:gd name="T46" fmla="*/ 675 w 1406"/>
              <a:gd name="T47" fmla="*/ 1721 h 1933"/>
              <a:gd name="T48" fmla="*/ 937 w 1406"/>
              <a:gd name="T49" fmla="*/ 1686 h 1933"/>
              <a:gd name="T50" fmla="*/ 1067 w 1406"/>
              <a:gd name="T51" fmla="*/ 1756 h 1933"/>
              <a:gd name="T52" fmla="*/ 1043 w 1406"/>
              <a:gd name="T53" fmla="*/ 1884 h 1933"/>
              <a:gd name="T54" fmla="*/ 1147 w 1406"/>
              <a:gd name="T55" fmla="*/ 1911 h 1933"/>
              <a:gd name="T56" fmla="*/ 1145 w 1406"/>
              <a:gd name="T57" fmla="*/ 1801 h 1933"/>
              <a:gd name="T58" fmla="*/ 1082 w 1406"/>
              <a:gd name="T59" fmla="*/ 1681 h 1933"/>
              <a:gd name="T60" fmla="*/ 1312 w 1406"/>
              <a:gd name="T61" fmla="*/ 1638 h 1933"/>
              <a:gd name="T62" fmla="*/ 1366 w 1406"/>
              <a:gd name="T63" fmla="*/ 1686 h 1933"/>
              <a:gd name="T64" fmla="*/ 1314 w 1406"/>
              <a:gd name="T65" fmla="*/ 1740 h 1933"/>
              <a:gd name="T66" fmla="*/ 1386 w 1406"/>
              <a:gd name="T67" fmla="*/ 1767 h 1933"/>
              <a:gd name="T68" fmla="*/ 1396 w 1406"/>
              <a:gd name="T69" fmla="*/ 1671 h 1933"/>
              <a:gd name="T70" fmla="*/ 1240 w 1406"/>
              <a:gd name="T71" fmla="*/ 1600 h 1933"/>
              <a:gd name="T72" fmla="*/ 1085 w 1406"/>
              <a:gd name="T73" fmla="*/ 1547 h 1933"/>
              <a:gd name="T74" fmla="*/ 1008 w 1406"/>
              <a:gd name="T75" fmla="*/ 1367 h 1933"/>
              <a:gd name="T76" fmla="*/ 1280 w 1406"/>
              <a:gd name="T77" fmla="*/ 1339 h 1933"/>
              <a:gd name="T78" fmla="*/ 1302 w 1406"/>
              <a:gd name="T79" fmla="*/ 1134 h 1933"/>
              <a:gd name="T80" fmla="*/ 1379 w 1406"/>
              <a:gd name="T81" fmla="*/ 701 h 1933"/>
              <a:gd name="T82" fmla="*/ 1376 w 1406"/>
              <a:gd name="T83" fmla="*/ 468 h 1933"/>
              <a:gd name="T84" fmla="*/ 1361 w 1406"/>
              <a:gd name="T85" fmla="*/ 335 h 1933"/>
              <a:gd name="T86" fmla="*/ 1208 w 1406"/>
              <a:gd name="T87" fmla="*/ 374 h 1933"/>
              <a:gd name="T88" fmla="*/ 1136 w 1406"/>
              <a:gd name="T89" fmla="*/ 585 h 1933"/>
              <a:gd name="T90" fmla="*/ 993 w 1406"/>
              <a:gd name="T91" fmla="*/ 446 h 1933"/>
              <a:gd name="T92" fmla="*/ 1003 w 1406"/>
              <a:gd name="T93" fmla="*/ 387 h 1933"/>
              <a:gd name="T94" fmla="*/ 1018 w 1406"/>
              <a:gd name="T95" fmla="*/ 345 h 1933"/>
              <a:gd name="T96" fmla="*/ 1049 w 1406"/>
              <a:gd name="T97" fmla="*/ 212 h 1933"/>
              <a:gd name="T98" fmla="*/ 986 w 1406"/>
              <a:gd name="T99" fmla="*/ 113 h 1933"/>
              <a:gd name="T100" fmla="*/ 850 w 1406"/>
              <a:gd name="T101" fmla="*/ 86 h 1933"/>
              <a:gd name="T102" fmla="*/ 923 w 1406"/>
              <a:gd name="T103" fmla="*/ 1456 h 1933"/>
              <a:gd name="T104" fmla="*/ 771 w 1406"/>
              <a:gd name="T105" fmla="*/ 1575 h 1933"/>
              <a:gd name="T106" fmla="*/ 618 w 1406"/>
              <a:gd name="T107" fmla="*/ 1626 h 1933"/>
              <a:gd name="T108" fmla="*/ 578 w 1406"/>
              <a:gd name="T109" fmla="*/ 1671 h 1933"/>
              <a:gd name="T110" fmla="*/ 624 w 1406"/>
              <a:gd name="T111" fmla="*/ 1721 h 1933"/>
              <a:gd name="T112" fmla="*/ 564 w 1406"/>
              <a:gd name="T113" fmla="*/ 1782 h 1933"/>
              <a:gd name="T114" fmla="*/ 539 w 1406"/>
              <a:gd name="T115" fmla="*/ 1403 h 1933"/>
              <a:gd name="T116" fmla="*/ 642 w 1406"/>
              <a:gd name="T117" fmla="*/ 1390 h 1933"/>
              <a:gd name="T118" fmla="*/ 877 w 1406"/>
              <a:gd name="T119" fmla="*/ 1367 h 1933"/>
              <a:gd name="T120" fmla="*/ 665 w 1406"/>
              <a:gd name="T121" fmla="*/ 1665 h 1933"/>
              <a:gd name="T122" fmla="*/ 670 w 1406"/>
              <a:gd name="T123" fmla="*/ 1610 h 1933"/>
              <a:gd name="T124" fmla="*/ 841 w 1406"/>
              <a:gd name="T125" fmla="*/ 1625 h 19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06" h="1933">
                <a:moveTo>
                  <a:pt x="755" y="144"/>
                </a:moveTo>
                <a:lnTo>
                  <a:pt x="755" y="144"/>
                </a:lnTo>
                <a:lnTo>
                  <a:pt x="757" y="143"/>
                </a:lnTo>
                <a:lnTo>
                  <a:pt x="757" y="143"/>
                </a:lnTo>
                <a:lnTo>
                  <a:pt x="755" y="144"/>
                </a:lnTo>
                <a:lnTo>
                  <a:pt x="755" y="144"/>
                </a:lnTo>
                <a:close/>
                <a:moveTo>
                  <a:pt x="771" y="124"/>
                </a:moveTo>
                <a:lnTo>
                  <a:pt x="771" y="124"/>
                </a:lnTo>
                <a:lnTo>
                  <a:pt x="757" y="143"/>
                </a:lnTo>
                <a:lnTo>
                  <a:pt x="757" y="143"/>
                </a:lnTo>
                <a:lnTo>
                  <a:pt x="762" y="142"/>
                </a:lnTo>
                <a:lnTo>
                  <a:pt x="764" y="143"/>
                </a:lnTo>
                <a:lnTo>
                  <a:pt x="766" y="144"/>
                </a:lnTo>
                <a:lnTo>
                  <a:pt x="766" y="144"/>
                </a:lnTo>
                <a:lnTo>
                  <a:pt x="759" y="158"/>
                </a:lnTo>
                <a:lnTo>
                  <a:pt x="750" y="175"/>
                </a:lnTo>
                <a:lnTo>
                  <a:pt x="750" y="175"/>
                </a:lnTo>
                <a:lnTo>
                  <a:pt x="747" y="181"/>
                </a:lnTo>
                <a:lnTo>
                  <a:pt x="743" y="192"/>
                </a:lnTo>
                <a:lnTo>
                  <a:pt x="735" y="215"/>
                </a:lnTo>
                <a:lnTo>
                  <a:pt x="735" y="215"/>
                </a:lnTo>
                <a:lnTo>
                  <a:pt x="729" y="238"/>
                </a:lnTo>
                <a:lnTo>
                  <a:pt x="724" y="247"/>
                </a:lnTo>
                <a:lnTo>
                  <a:pt x="723" y="249"/>
                </a:lnTo>
                <a:lnTo>
                  <a:pt x="720" y="250"/>
                </a:lnTo>
                <a:lnTo>
                  <a:pt x="720" y="250"/>
                </a:lnTo>
                <a:lnTo>
                  <a:pt x="699" y="257"/>
                </a:lnTo>
                <a:lnTo>
                  <a:pt x="689" y="262"/>
                </a:lnTo>
                <a:lnTo>
                  <a:pt x="685" y="263"/>
                </a:lnTo>
                <a:lnTo>
                  <a:pt x="685" y="266"/>
                </a:lnTo>
                <a:lnTo>
                  <a:pt x="685" y="266"/>
                </a:lnTo>
                <a:lnTo>
                  <a:pt x="691" y="274"/>
                </a:lnTo>
                <a:lnTo>
                  <a:pt x="695" y="281"/>
                </a:lnTo>
                <a:lnTo>
                  <a:pt x="695" y="281"/>
                </a:lnTo>
                <a:lnTo>
                  <a:pt x="692" y="293"/>
                </a:lnTo>
                <a:lnTo>
                  <a:pt x="690" y="303"/>
                </a:lnTo>
                <a:lnTo>
                  <a:pt x="690" y="311"/>
                </a:lnTo>
                <a:lnTo>
                  <a:pt x="690" y="311"/>
                </a:lnTo>
                <a:lnTo>
                  <a:pt x="692" y="320"/>
                </a:lnTo>
                <a:lnTo>
                  <a:pt x="695" y="326"/>
                </a:lnTo>
                <a:lnTo>
                  <a:pt x="695" y="326"/>
                </a:lnTo>
                <a:lnTo>
                  <a:pt x="695" y="330"/>
                </a:lnTo>
                <a:lnTo>
                  <a:pt x="695" y="336"/>
                </a:lnTo>
                <a:lnTo>
                  <a:pt x="695" y="336"/>
                </a:lnTo>
                <a:lnTo>
                  <a:pt x="695" y="340"/>
                </a:lnTo>
                <a:lnTo>
                  <a:pt x="694" y="344"/>
                </a:lnTo>
                <a:lnTo>
                  <a:pt x="690" y="354"/>
                </a:lnTo>
                <a:lnTo>
                  <a:pt x="689" y="358"/>
                </a:lnTo>
                <a:lnTo>
                  <a:pt x="689" y="363"/>
                </a:lnTo>
                <a:lnTo>
                  <a:pt x="690" y="368"/>
                </a:lnTo>
                <a:lnTo>
                  <a:pt x="695" y="372"/>
                </a:lnTo>
                <a:lnTo>
                  <a:pt x="695" y="372"/>
                </a:lnTo>
                <a:lnTo>
                  <a:pt x="706" y="378"/>
                </a:lnTo>
                <a:lnTo>
                  <a:pt x="716" y="383"/>
                </a:lnTo>
                <a:lnTo>
                  <a:pt x="725" y="387"/>
                </a:lnTo>
                <a:lnTo>
                  <a:pt x="776" y="422"/>
                </a:lnTo>
                <a:lnTo>
                  <a:pt x="776" y="422"/>
                </a:lnTo>
                <a:lnTo>
                  <a:pt x="777" y="426"/>
                </a:lnTo>
                <a:lnTo>
                  <a:pt x="779" y="435"/>
                </a:lnTo>
                <a:lnTo>
                  <a:pt x="781" y="440"/>
                </a:lnTo>
                <a:lnTo>
                  <a:pt x="779" y="444"/>
                </a:lnTo>
                <a:lnTo>
                  <a:pt x="778" y="446"/>
                </a:lnTo>
                <a:lnTo>
                  <a:pt x="776" y="447"/>
                </a:lnTo>
                <a:lnTo>
                  <a:pt x="776" y="447"/>
                </a:lnTo>
                <a:lnTo>
                  <a:pt x="769" y="446"/>
                </a:lnTo>
                <a:lnTo>
                  <a:pt x="761" y="442"/>
                </a:lnTo>
                <a:lnTo>
                  <a:pt x="737" y="432"/>
                </a:lnTo>
                <a:lnTo>
                  <a:pt x="705" y="417"/>
                </a:lnTo>
                <a:lnTo>
                  <a:pt x="695" y="427"/>
                </a:lnTo>
                <a:lnTo>
                  <a:pt x="695" y="427"/>
                </a:lnTo>
                <a:lnTo>
                  <a:pt x="673" y="422"/>
                </a:lnTo>
                <a:lnTo>
                  <a:pt x="653" y="418"/>
                </a:lnTo>
                <a:lnTo>
                  <a:pt x="642" y="417"/>
                </a:lnTo>
                <a:lnTo>
                  <a:pt x="629" y="417"/>
                </a:lnTo>
                <a:lnTo>
                  <a:pt x="629" y="417"/>
                </a:lnTo>
                <a:lnTo>
                  <a:pt x="599" y="417"/>
                </a:lnTo>
                <a:lnTo>
                  <a:pt x="562" y="417"/>
                </a:lnTo>
                <a:lnTo>
                  <a:pt x="545" y="417"/>
                </a:lnTo>
                <a:lnTo>
                  <a:pt x="527" y="415"/>
                </a:lnTo>
                <a:lnTo>
                  <a:pt x="513" y="412"/>
                </a:lnTo>
                <a:lnTo>
                  <a:pt x="508" y="410"/>
                </a:lnTo>
                <a:lnTo>
                  <a:pt x="503" y="407"/>
                </a:lnTo>
                <a:lnTo>
                  <a:pt x="503" y="407"/>
                </a:lnTo>
                <a:lnTo>
                  <a:pt x="436" y="368"/>
                </a:lnTo>
                <a:lnTo>
                  <a:pt x="311" y="296"/>
                </a:lnTo>
                <a:lnTo>
                  <a:pt x="135" y="195"/>
                </a:lnTo>
                <a:lnTo>
                  <a:pt x="130" y="200"/>
                </a:lnTo>
                <a:lnTo>
                  <a:pt x="130" y="200"/>
                </a:lnTo>
                <a:lnTo>
                  <a:pt x="111" y="178"/>
                </a:lnTo>
                <a:lnTo>
                  <a:pt x="97" y="162"/>
                </a:lnTo>
                <a:lnTo>
                  <a:pt x="92" y="154"/>
                </a:lnTo>
                <a:lnTo>
                  <a:pt x="89" y="149"/>
                </a:lnTo>
                <a:lnTo>
                  <a:pt x="89" y="149"/>
                </a:lnTo>
                <a:lnTo>
                  <a:pt x="78" y="116"/>
                </a:lnTo>
                <a:lnTo>
                  <a:pt x="71" y="96"/>
                </a:lnTo>
                <a:lnTo>
                  <a:pt x="64" y="84"/>
                </a:lnTo>
                <a:lnTo>
                  <a:pt x="64" y="84"/>
                </a:lnTo>
                <a:lnTo>
                  <a:pt x="57" y="68"/>
                </a:lnTo>
                <a:lnTo>
                  <a:pt x="45" y="44"/>
                </a:lnTo>
                <a:lnTo>
                  <a:pt x="35" y="23"/>
                </a:lnTo>
                <a:lnTo>
                  <a:pt x="31" y="15"/>
                </a:lnTo>
                <a:lnTo>
                  <a:pt x="29" y="13"/>
                </a:lnTo>
                <a:lnTo>
                  <a:pt x="14" y="8"/>
                </a:lnTo>
                <a:lnTo>
                  <a:pt x="14" y="8"/>
                </a:lnTo>
                <a:lnTo>
                  <a:pt x="11" y="5"/>
                </a:lnTo>
                <a:lnTo>
                  <a:pt x="10" y="3"/>
                </a:lnTo>
                <a:lnTo>
                  <a:pt x="7" y="0"/>
                </a:lnTo>
                <a:lnTo>
                  <a:pt x="5" y="1"/>
                </a:lnTo>
                <a:lnTo>
                  <a:pt x="4" y="3"/>
                </a:lnTo>
                <a:lnTo>
                  <a:pt x="4" y="3"/>
                </a:lnTo>
                <a:lnTo>
                  <a:pt x="2" y="6"/>
                </a:lnTo>
                <a:lnTo>
                  <a:pt x="2" y="10"/>
                </a:lnTo>
                <a:lnTo>
                  <a:pt x="2" y="22"/>
                </a:lnTo>
                <a:lnTo>
                  <a:pt x="9" y="53"/>
                </a:lnTo>
                <a:lnTo>
                  <a:pt x="9" y="53"/>
                </a:lnTo>
                <a:lnTo>
                  <a:pt x="13" y="71"/>
                </a:lnTo>
                <a:lnTo>
                  <a:pt x="18" y="89"/>
                </a:lnTo>
                <a:lnTo>
                  <a:pt x="24" y="109"/>
                </a:lnTo>
                <a:lnTo>
                  <a:pt x="24" y="109"/>
                </a:lnTo>
                <a:lnTo>
                  <a:pt x="21" y="108"/>
                </a:lnTo>
                <a:lnTo>
                  <a:pt x="16" y="104"/>
                </a:lnTo>
                <a:lnTo>
                  <a:pt x="9" y="101"/>
                </a:lnTo>
                <a:lnTo>
                  <a:pt x="6" y="103"/>
                </a:lnTo>
                <a:lnTo>
                  <a:pt x="4" y="104"/>
                </a:lnTo>
                <a:lnTo>
                  <a:pt x="4" y="104"/>
                </a:lnTo>
                <a:lnTo>
                  <a:pt x="1" y="109"/>
                </a:lnTo>
                <a:lnTo>
                  <a:pt x="0" y="113"/>
                </a:lnTo>
                <a:lnTo>
                  <a:pt x="1" y="118"/>
                </a:lnTo>
                <a:lnTo>
                  <a:pt x="4" y="124"/>
                </a:lnTo>
                <a:lnTo>
                  <a:pt x="4" y="124"/>
                </a:lnTo>
                <a:lnTo>
                  <a:pt x="7" y="130"/>
                </a:lnTo>
                <a:lnTo>
                  <a:pt x="11" y="135"/>
                </a:lnTo>
                <a:lnTo>
                  <a:pt x="14" y="144"/>
                </a:lnTo>
                <a:lnTo>
                  <a:pt x="14" y="159"/>
                </a:lnTo>
                <a:lnTo>
                  <a:pt x="14" y="159"/>
                </a:lnTo>
                <a:lnTo>
                  <a:pt x="13" y="177"/>
                </a:lnTo>
                <a:lnTo>
                  <a:pt x="11" y="192"/>
                </a:lnTo>
                <a:lnTo>
                  <a:pt x="13" y="199"/>
                </a:lnTo>
                <a:lnTo>
                  <a:pt x="14" y="205"/>
                </a:lnTo>
                <a:lnTo>
                  <a:pt x="18" y="210"/>
                </a:lnTo>
                <a:lnTo>
                  <a:pt x="24" y="215"/>
                </a:lnTo>
                <a:lnTo>
                  <a:pt x="24" y="215"/>
                </a:lnTo>
                <a:lnTo>
                  <a:pt x="39" y="224"/>
                </a:lnTo>
                <a:lnTo>
                  <a:pt x="57" y="231"/>
                </a:lnTo>
                <a:lnTo>
                  <a:pt x="74" y="240"/>
                </a:lnTo>
                <a:lnTo>
                  <a:pt x="84" y="255"/>
                </a:lnTo>
                <a:lnTo>
                  <a:pt x="79" y="311"/>
                </a:lnTo>
                <a:lnTo>
                  <a:pt x="79" y="311"/>
                </a:lnTo>
                <a:lnTo>
                  <a:pt x="158" y="358"/>
                </a:lnTo>
                <a:lnTo>
                  <a:pt x="246" y="412"/>
                </a:lnTo>
                <a:lnTo>
                  <a:pt x="246" y="412"/>
                </a:lnTo>
                <a:lnTo>
                  <a:pt x="315" y="453"/>
                </a:lnTo>
                <a:lnTo>
                  <a:pt x="453" y="531"/>
                </a:lnTo>
                <a:lnTo>
                  <a:pt x="588" y="608"/>
                </a:lnTo>
                <a:lnTo>
                  <a:pt x="633" y="634"/>
                </a:lnTo>
                <a:lnTo>
                  <a:pt x="650" y="645"/>
                </a:lnTo>
                <a:lnTo>
                  <a:pt x="650" y="645"/>
                </a:lnTo>
                <a:lnTo>
                  <a:pt x="648" y="694"/>
                </a:lnTo>
                <a:lnTo>
                  <a:pt x="644" y="751"/>
                </a:lnTo>
                <a:lnTo>
                  <a:pt x="644" y="751"/>
                </a:lnTo>
                <a:lnTo>
                  <a:pt x="639" y="857"/>
                </a:lnTo>
                <a:lnTo>
                  <a:pt x="636" y="924"/>
                </a:lnTo>
                <a:lnTo>
                  <a:pt x="632" y="945"/>
                </a:lnTo>
                <a:lnTo>
                  <a:pt x="631" y="950"/>
                </a:lnTo>
                <a:lnTo>
                  <a:pt x="629" y="953"/>
                </a:lnTo>
                <a:lnTo>
                  <a:pt x="629" y="953"/>
                </a:lnTo>
                <a:lnTo>
                  <a:pt x="624" y="952"/>
                </a:lnTo>
                <a:lnTo>
                  <a:pt x="614" y="948"/>
                </a:lnTo>
                <a:lnTo>
                  <a:pt x="590" y="935"/>
                </a:lnTo>
                <a:lnTo>
                  <a:pt x="566" y="923"/>
                </a:lnTo>
                <a:lnTo>
                  <a:pt x="557" y="919"/>
                </a:lnTo>
                <a:lnTo>
                  <a:pt x="554" y="917"/>
                </a:lnTo>
                <a:lnTo>
                  <a:pt x="554" y="917"/>
                </a:lnTo>
                <a:lnTo>
                  <a:pt x="550" y="917"/>
                </a:lnTo>
                <a:lnTo>
                  <a:pt x="549" y="917"/>
                </a:lnTo>
                <a:lnTo>
                  <a:pt x="539" y="917"/>
                </a:lnTo>
                <a:lnTo>
                  <a:pt x="539" y="917"/>
                </a:lnTo>
                <a:lnTo>
                  <a:pt x="517" y="907"/>
                </a:lnTo>
                <a:lnTo>
                  <a:pt x="473" y="885"/>
                </a:lnTo>
                <a:lnTo>
                  <a:pt x="446" y="872"/>
                </a:lnTo>
                <a:lnTo>
                  <a:pt x="420" y="862"/>
                </a:lnTo>
                <a:lnTo>
                  <a:pt x="396" y="854"/>
                </a:lnTo>
                <a:lnTo>
                  <a:pt x="386" y="852"/>
                </a:lnTo>
                <a:lnTo>
                  <a:pt x="377" y="852"/>
                </a:lnTo>
                <a:lnTo>
                  <a:pt x="377" y="852"/>
                </a:lnTo>
                <a:lnTo>
                  <a:pt x="347" y="853"/>
                </a:lnTo>
                <a:lnTo>
                  <a:pt x="333" y="854"/>
                </a:lnTo>
                <a:lnTo>
                  <a:pt x="322" y="858"/>
                </a:lnTo>
                <a:lnTo>
                  <a:pt x="310" y="863"/>
                </a:lnTo>
                <a:lnTo>
                  <a:pt x="301" y="869"/>
                </a:lnTo>
                <a:lnTo>
                  <a:pt x="293" y="880"/>
                </a:lnTo>
                <a:lnTo>
                  <a:pt x="286" y="892"/>
                </a:lnTo>
                <a:lnTo>
                  <a:pt x="286" y="892"/>
                </a:lnTo>
                <a:lnTo>
                  <a:pt x="284" y="900"/>
                </a:lnTo>
                <a:lnTo>
                  <a:pt x="281" y="907"/>
                </a:lnTo>
                <a:lnTo>
                  <a:pt x="280" y="924"/>
                </a:lnTo>
                <a:lnTo>
                  <a:pt x="280" y="941"/>
                </a:lnTo>
                <a:lnTo>
                  <a:pt x="282" y="959"/>
                </a:lnTo>
                <a:lnTo>
                  <a:pt x="285" y="974"/>
                </a:lnTo>
                <a:lnTo>
                  <a:pt x="289" y="988"/>
                </a:lnTo>
                <a:lnTo>
                  <a:pt x="293" y="1000"/>
                </a:lnTo>
                <a:lnTo>
                  <a:pt x="296" y="1008"/>
                </a:lnTo>
                <a:lnTo>
                  <a:pt x="296" y="1008"/>
                </a:lnTo>
                <a:lnTo>
                  <a:pt x="329" y="1065"/>
                </a:lnTo>
                <a:lnTo>
                  <a:pt x="348" y="1098"/>
                </a:lnTo>
                <a:lnTo>
                  <a:pt x="357" y="1115"/>
                </a:lnTo>
                <a:lnTo>
                  <a:pt x="357" y="1115"/>
                </a:lnTo>
                <a:lnTo>
                  <a:pt x="362" y="1135"/>
                </a:lnTo>
                <a:lnTo>
                  <a:pt x="367" y="1150"/>
                </a:lnTo>
                <a:lnTo>
                  <a:pt x="367" y="1150"/>
                </a:lnTo>
                <a:lnTo>
                  <a:pt x="327" y="1170"/>
                </a:lnTo>
                <a:lnTo>
                  <a:pt x="327" y="1170"/>
                </a:lnTo>
                <a:lnTo>
                  <a:pt x="308" y="1180"/>
                </a:lnTo>
                <a:lnTo>
                  <a:pt x="293" y="1189"/>
                </a:lnTo>
                <a:lnTo>
                  <a:pt x="276" y="1198"/>
                </a:lnTo>
                <a:lnTo>
                  <a:pt x="261" y="1209"/>
                </a:lnTo>
                <a:lnTo>
                  <a:pt x="248" y="1219"/>
                </a:lnTo>
                <a:lnTo>
                  <a:pt x="243" y="1226"/>
                </a:lnTo>
                <a:lnTo>
                  <a:pt x="240" y="1231"/>
                </a:lnTo>
                <a:lnTo>
                  <a:pt x="237" y="1236"/>
                </a:lnTo>
                <a:lnTo>
                  <a:pt x="236" y="1241"/>
                </a:lnTo>
                <a:lnTo>
                  <a:pt x="236" y="1241"/>
                </a:lnTo>
                <a:lnTo>
                  <a:pt x="236" y="1246"/>
                </a:lnTo>
                <a:lnTo>
                  <a:pt x="238" y="1252"/>
                </a:lnTo>
                <a:lnTo>
                  <a:pt x="243" y="1265"/>
                </a:lnTo>
                <a:lnTo>
                  <a:pt x="252" y="1278"/>
                </a:lnTo>
                <a:lnTo>
                  <a:pt x="261" y="1291"/>
                </a:lnTo>
                <a:lnTo>
                  <a:pt x="279" y="1313"/>
                </a:lnTo>
                <a:lnTo>
                  <a:pt x="286" y="1322"/>
                </a:lnTo>
                <a:lnTo>
                  <a:pt x="286" y="1322"/>
                </a:lnTo>
                <a:lnTo>
                  <a:pt x="290" y="1326"/>
                </a:lnTo>
                <a:lnTo>
                  <a:pt x="296" y="1337"/>
                </a:lnTo>
                <a:lnTo>
                  <a:pt x="304" y="1350"/>
                </a:lnTo>
                <a:lnTo>
                  <a:pt x="306" y="1357"/>
                </a:lnTo>
                <a:lnTo>
                  <a:pt x="306" y="1362"/>
                </a:lnTo>
                <a:lnTo>
                  <a:pt x="306" y="1362"/>
                </a:lnTo>
                <a:lnTo>
                  <a:pt x="309" y="1377"/>
                </a:lnTo>
                <a:lnTo>
                  <a:pt x="318" y="1410"/>
                </a:lnTo>
                <a:lnTo>
                  <a:pt x="343" y="1504"/>
                </a:lnTo>
                <a:lnTo>
                  <a:pt x="370" y="1599"/>
                </a:lnTo>
                <a:lnTo>
                  <a:pt x="378" y="1633"/>
                </a:lnTo>
                <a:lnTo>
                  <a:pt x="382" y="1650"/>
                </a:lnTo>
                <a:lnTo>
                  <a:pt x="382" y="1650"/>
                </a:lnTo>
                <a:lnTo>
                  <a:pt x="382" y="1662"/>
                </a:lnTo>
                <a:lnTo>
                  <a:pt x="380" y="1678"/>
                </a:lnTo>
                <a:lnTo>
                  <a:pt x="373" y="1721"/>
                </a:lnTo>
                <a:lnTo>
                  <a:pt x="362" y="1777"/>
                </a:lnTo>
                <a:lnTo>
                  <a:pt x="372" y="1777"/>
                </a:lnTo>
                <a:lnTo>
                  <a:pt x="372" y="1777"/>
                </a:lnTo>
                <a:lnTo>
                  <a:pt x="327" y="1813"/>
                </a:lnTo>
                <a:lnTo>
                  <a:pt x="291" y="1840"/>
                </a:lnTo>
                <a:lnTo>
                  <a:pt x="266" y="1858"/>
                </a:lnTo>
                <a:lnTo>
                  <a:pt x="266" y="1858"/>
                </a:lnTo>
                <a:lnTo>
                  <a:pt x="260" y="1863"/>
                </a:lnTo>
                <a:lnTo>
                  <a:pt x="253" y="1869"/>
                </a:lnTo>
                <a:lnTo>
                  <a:pt x="250" y="1876"/>
                </a:lnTo>
                <a:lnTo>
                  <a:pt x="247" y="1884"/>
                </a:lnTo>
                <a:lnTo>
                  <a:pt x="247" y="1892"/>
                </a:lnTo>
                <a:lnTo>
                  <a:pt x="250" y="1899"/>
                </a:lnTo>
                <a:lnTo>
                  <a:pt x="253" y="1903"/>
                </a:lnTo>
                <a:lnTo>
                  <a:pt x="256" y="1907"/>
                </a:lnTo>
                <a:lnTo>
                  <a:pt x="261" y="1911"/>
                </a:lnTo>
                <a:lnTo>
                  <a:pt x="266" y="1913"/>
                </a:lnTo>
                <a:lnTo>
                  <a:pt x="266" y="1913"/>
                </a:lnTo>
                <a:lnTo>
                  <a:pt x="289" y="1923"/>
                </a:lnTo>
                <a:lnTo>
                  <a:pt x="309" y="1930"/>
                </a:lnTo>
                <a:lnTo>
                  <a:pt x="327" y="1933"/>
                </a:lnTo>
                <a:lnTo>
                  <a:pt x="334" y="1933"/>
                </a:lnTo>
                <a:lnTo>
                  <a:pt x="342" y="1933"/>
                </a:lnTo>
                <a:lnTo>
                  <a:pt x="342" y="1933"/>
                </a:lnTo>
                <a:lnTo>
                  <a:pt x="349" y="1932"/>
                </a:lnTo>
                <a:lnTo>
                  <a:pt x="359" y="1930"/>
                </a:lnTo>
                <a:lnTo>
                  <a:pt x="380" y="1923"/>
                </a:lnTo>
                <a:lnTo>
                  <a:pt x="407" y="1913"/>
                </a:lnTo>
                <a:lnTo>
                  <a:pt x="407" y="1913"/>
                </a:lnTo>
                <a:lnTo>
                  <a:pt x="481" y="1885"/>
                </a:lnTo>
                <a:lnTo>
                  <a:pt x="549" y="1858"/>
                </a:lnTo>
                <a:lnTo>
                  <a:pt x="549" y="1858"/>
                </a:lnTo>
                <a:lnTo>
                  <a:pt x="551" y="1868"/>
                </a:lnTo>
                <a:lnTo>
                  <a:pt x="554" y="1874"/>
                </a:lnTo>
                <a:lnTo>
                  <a:pt x="556" y="1876"/>
                </a:lnTo>
                <a:lnTo>
                  <a:pt x="559" y="1878"/>
                </a:lnTo>
                <a:lnTo>
                  <a:pt x="559" y="1878"/>
                </a:lnTo>
                <a:lnTo>
                  <a:pt x="571" y="1879"/>
                </a:lnTo>
                <a:lnTo>
                  <a:pt x="594" y="1882"/>
                </a:lnTo>
                <a:lnTo>
                  <a:pt x="605" y="1882"/>
                </a:lnTo>
                <a:lnTo>
                  <a:pt x="615" y="1882"/>
                </a:lnTo>
                <a:lnTo>
                  <a:pt x="624" y="1880"/>
                </a:lnTo>
                <a:lnTo>
                  <a:pt x="627" y="1879"/>
                </a:lnTo>
                <a:lnTo>
                  <a:pt x="629" y="1878"/>
                </a:lnTo>
                <a:lnTo>
                  <a:pt x="629" y="1878"/>
                </a:lnTo>
                <a:lnTo>
                  <a:pt x="634" y="1871"/>
                </a:lnTo>
                <a:lnTo>
                  <a:pt x="637" y="1866"/>
                </a:lnTo>
                <a:lnTo>
                  <a:pt x="638" y="1861"/>
                </a:lnTo>
                <a:lnTo>
                  <a:pt x="639" y="1858"/>
                </a:lnTo>
                <a:lnTo>
                  <a:pt x="639" y="1858"/>
                </a:lnTo>
                <a:lnTo>
                  <a:pt x="646" y="1827"/>
                </a:lnTo>
                <a:lnTo>
                  <a:pt x="650" y="1808"/>
                </a:lnTo>
                <a:lnTo>
                  <a:pt x="650" y="1802"/>
                </a:lnTo>
                <a:lnTo>
                  <a:pt x="650" y="1797"/>
                </a:lnTo>
                <a:lnTo>
                  <a:pt x="650" y="1797"/>
                </a:lnTo>
                <a:lnTo>
                  <a:pt x="647" y="1792"/>
                </a:lnTo>
                <a:lnTo>
                  <a:pt x="643" y="1787"/>
                </a:lnTo>
                <a:lnTo>
                  <a:pt x="641" y="1784"/>
                </a:lnTo>
                <a:lnTo>
                  <a:pt x="639" y="1782"/>
                </a:lnTo>
                <a:lnTo>
                  <a:pt x="639" y="1782"/>
                </a:lnTo>
                <a:lnTo>
                  <a:pt x="643" y="1773"/>
                </a:lnTo>
                <a:lnTo>
                  <a:pt x="652" y="1754"/>
                </a:lnTo>
                <a:lnTo>
                  <a:pt x="657" y="1744"/>
                </a:lnTo>
                <a:lnTo>
                  <a:pt x="663" y="1734"/>
                </a:lnTo>
                <a:lnTo>
                  <a:pt x="668" y="1726"/>
                </a:lnTo>
                <a:lnTo>
                  <a:pt x="675" y="1721"/>
                </a:lnTo>
                <a:lnTo>
                  <a:pt x="675" y="1721"/>
                </a:lnTo>
                <a:lnTo>
                  <a:pt x="690" y="1716"/>
                </a:lnTo>
                <a:lnTo>
                  <a:pt x="720" y="1707"/>
                </a:lnTo>
                <a:lnTo>
                  <a:pt x="805" y="1684"/>
                </a:lnTo>
                <a:lnTo>
                  <a:pt x="887" y="1663"/>
                </a:lnTo>
                <a:lnTo>
                  <a:pt x="922" y="1655"/>
                </a:lnTo>
                <a:lnTo>
                  <a:pt x="922" y="1655"/>
                </a:lnTo>
                <a:lnTo>
                  <a:pt x="921" y="1660"/>
                </a:lnTo>
                <a:lnTo>
                  <a:pt x="921" y="1669"/>
                </a:lnTo>
                <a:lnTo>
                  <a:pt x="922" y="1681"/>
                </a:lnTo>
                <a:lnTo>
                  <a:pt x="922" y="1681"/>
                </a:lnTo>
                <a:lnTo>
                  <a:pt x="926" y="1682"/>
                </a:lnTo>
                <a:lnTo>
                  <a:pt x="937" y="1686"/>
                </a:lnTo>
                <a:lnTo>
                  <a:pt x="955" y="1689"/>
                </a:lnTo>
                <a:lnTo>
                  <a:pt x="965" y="1691"/>
                </a:lnTo>
                <a:lnTo>
                  <a:pt x="977" y="1691"/>
                </a:lnTo>
                <a:lnTo>
                  <a:pt x="977" y="1691"/>
                </a:lnTo>
                <a:lnTo>
                  <a:pt x="1000" y="1689"/>
                </a:lnTo>
                <a:lnTo>
                  <a:pt x="1018" y="1688"/>
                </a:lnTo>
                <a:lnTo>
                  <a:pt x="1033" y="1686"/>
                </a:lnTo>
                <a:lnTo>
                  <a:pt x="1033" y="1686"/>
                </a:lnTo>
                <a:lnTo>
                  <a:pt x="1039" y="1695"/>
                </a:lnTo>
                <a:lnTo>
                  <a:pt x="1051" y="1717"/>
                </a:lnTo>
                <a:lnTo>
                  <a:pt x="1058" y="1731"/>
                </a:lnTo>
                <a:lnTo>
                  <a:pt x="1063" y="1744"/>
                </a:lnTo>
                <a:lnTo>
                  <a:pt x="1067" y="1756"/>
                </a:lnTo>
                <a:lnTo>
                  <a:pt x="1068" y="1762"/>
                </a:lnTo>
                <a:lnTo>
                  <a:pt x="1068" y="1767"/>
                </a:lnTo>
                <a:lnTo>
                  <a:pt x="1068" y="1767"/>
                </a:lnTo>
                <a:lnTo>
                  <a:pt x="1063" y="1832"/>
                </a:lnTo>
                <a:lnTo>
                  <a:pt x="1063" y="1832"/>
                </a:lnTo>
                <a:lnTo>
                  <a:pt x="1061" y="1835"/>
                </a:lnTo>
                <a:lnTo>
                  <a:pt x="1056" y="1841"/>
                </a:lnTo>
                <a:lnTo>
                  <a:pt x="1048" y="1851"/>
                </a:lnTo>
                <a:lnTo>
                  <a:pt x="1046" y="1859"/>
                </a:lnTo>
                <a:lnTo>
                  <a:pt x="1043" y="1868"/>
                </a:lnTo>
                <a:lnTo>
                  <a:pt x="1043" y="1868"/>
                </a:lnTo>
                <a:lnTo>
                  <a:pt x="1042" y="1876"/>
                </a:lnTo>
                <a:lnTo>
                  <a:pt x="1043" y="1884"/>
                </a:lnTo>
                <a:lnTo>
                  <a:pt x="1046" y="1892"/>
                </a:lnTo>
                <a:lnTo>
                  <a:pt x="1051" y="1897"/>
                </a:lnTo>
                <a:lnTo>
                  <a:pt x="1057" y="1903"/>
                </a:lnTo>
                <a:lnTo>
                  <a:pt x="1065" y="1907"/>
                </a:lnTo>
                <a:lnTo>
                  <a:pt x="1073" y="1911"/>
                </a:lnTo>
                <a:lnTo>
                  <a:pt x="1083" y="1913"/>
                </a:lnTo>
                <a:lnTo>
                  <a:pt x="1083" y="1913"/>
                </a:lnTo>
                <a:lnTo>
                  <a:pt x="1094" y="1914"/>
                </a:lnTo>
                <a:lnTo>
                  <a:pt x="1106" y="1916"/>
                </a:lnTo>
                <a:lnTo>
                  <a:pt x="1117" y="1916"/>
                </a:lnTo>
                <a:lnTo>
                  <a:pt x="1129" y="1916"/>
                </a:lnTo>
                <a:lnTo>
                  <a:pt x="1138" y="1913"/>
                </a:lnTo>
                <a:lnTo>
                  <a:pt x="1147" y="1911"/>
                </a:lnTo>
                <a:lnTo>
                  <a:pt x="1152" y="1907"/>
                </a:lnTo>
                <a:lnTo>
                  <a:pt x="1153" y="1906"/>
                </a:lnTo>
                <a:lnTo>
                  <a:pt x="1154" y="1903"/>
                </a:lnTo>
                <a:lnTo>
                  <a:pt x="1154" y="1903"/>
                </a:lnTo>
                <a:lnTo>
                  <a:pt x="1154" y="1887"/>
                </a:lnTo>
                <a:lnTo>
                  <a:pt x="1154" y="1864"/>
                </a:lnTo>
                <a:lnTo>
                  <a:pt x="1154" y="1832"/>
                </a:lnTo>
                <a:lnTo>
                  <a:pt x="1154" y="1832"/>
                </a:lnTo>
                <a:lnTo>
                  <a:pt x="1154" y="1830"/>
                </a:lnTo>
                <a:lnTo>
                  <a:pt x="1152" y="1825"/>
                </a:lnTo>
                <a:lnTo>
                  <a:pt x="1149" y="1817"/>
                </a:lnTo>
                <a:lnTo>
                  <a:pt x="1149" y="1817"/>
                </a:lnTo>
                <a:lnTo>
                  <a:pt x="1145" y="1801"/>
                </a:lnTo>
                <a:lnTo>
                  <a:pt x="1141" y="1783"/>
                </a:lnTo>
                <a:lnTo>
                  <a:pt x="1139" y="1762"/>
                </a:lnTo>
                <a:lnTo>
                  <a:pt x="1139" y="1762"/>
                </a:lnTo>
                <a:lnTo>
                  <a:pt x="1136" y="1741"/>
                </a:lnTo>
                <a:lnTo>
                  <a:pt x="1133" y="1725"/>
                </a:lnTo>
                <a:lnTo>
                  <a:pt x="1129" y="1714"/>
                </a:lnTo>
                <a:lnTo>
                  <a:pt x="1124" y="1706"/>
                </a:lnTo>
                <a:lnTo>
                  <a:pt x="1124" y="1706"/>
                </a:lnTo>
                <a:lnTo>
                  <a:pt x="1120" y="1703"/>
                </a:lnTo>
                <a:lnTo>
                  <a:pt x="1114" y="1700"/>
                </a:lnTo>
                <a:lnTo>
                  <a:pt x="1097" y="1691"/>
                </a:lnTo>
                <a:lnTo>
                  <a:pt x="1088" y="1686"/>
                </a:lnTo>
                <a:lnTo>
                  <a:pt x="1082" y="1681"/>
                </a:lnTo>
                <a:lnTo>
                  <a:pt x="1078" y="1676"/>
                </a:lnTo>
                <a:lnTo>
                  <a:pt x="1078" y="1673"/>
                </a:lnTo>
                <a:lnTo>
                  <a:pt x="1078" y="1671"/>
                </a:lnTo>
                <a:lnTo>
                  <a:pt x="1078" y="1671"/>
                </a:lnTo>
                <a:lnTo>
                  <a:pt x="1081" y="1662"/>
                </a:lnTo>
                <a:lnTo>
                  <a:pt x="1083" y="1653"/>
                </a:lnTo>
                <a:lnTo>
                  <a:pt x="1083" y="1645"/>
                </a:lnTo>
                <a:lnTo>
                  <a:pt x="1083" y="1645"/>
                </a:lnTo>
                <a:lnTo>
                  <a:pt x="1119" y="1643"/>
                </a:lnTo>
                <a:lnTo>
                  <a:pt x="1199" y="1639"/>
                </a:lnTo>
                <a:lnTo>
                  <a:pt x="1242" y="1638"/>
                </a:lnTo>
                <a:lnTo>
                  <a:pt x="1281" y="1638"/>
                </a:lnTo>
                <a:lnTo>
                  <a:pt x="1312" y="1638"/>
                </a:lnTo>
                <a:lnTo>
                  <a:pt x="1321" y="1639"/>
                </a:lnTo>
                <a:lnTo>
                  <a:pt x="1326" y="1640"/>
                </a:lnTo>
                <a:lnTo>
                  <a:pt x="1326" y="1640"/>
                </a:lnTo>
                <a:lnTo>
                  <a:pt x="1338" y="1649"/>
                </a:lnTo>
                <a:lnTo>
                  <a:pt x="1352" y="1660"/>
                </a:lnTo>
                <a:lnTo>
                  <a:pt x="1362" y="1671"/>
                </a:lnTo>
                <a:lnTo>
                  <a:pt x="1366" y="1674"/>
                </a:lnTo>
                <a:lnTo>
                  <a:pt x="1366" y="1676"/>
                </a:lnTo>
                <a:lnTo>
                  <a:pt x="1366" y="1676"/>
                </a:lnTo>
                <a:lnTo>
                  <a:pt x="1365" y="1678"/>
                </a:lnTo>
                <a:lnTo>
                  <a:pt x="1365" y="1681"/>
                </a:lnTo>
                <a:lnTo>
                  <a:pt x="1366" y="1686"/>
                </a:lnTo>
                <a:lnTo>
                  <a:pt x="1366" y="1686"/>
                </a:lnTo>
                <a:lnTo>
                  <a:pt x="1363" y="1686"/>
                </a:lnTo>
                <a:lnTo>
                  <a:pt x="1357" y="1687"/>
                </a:lnTo>
                <a:lnTo>
                  <a:pt x="1347" y="1689"/>
                </a:lnTo>
                <a:lnTo>
                  <a:pt x="1342" y="1692"/>
                </a:lnTo>
                <a:lnTo>
                  <a:pt x="1336" y="1696"/>
                </a:lnTo>
                <a:lnTo>
                  <a:pt x="1336" y="1696"/>
                </a:lnTo>
                <a:lnTo>
                  <a:pt x="1331" y="1701"/>
                </a:lnTo>
                <a:lnTo>
                  <a:pt x="1326" y="1706"/>
                </a:lnTo>
                <a:lnTo>
                  <a:pt x="1321" y="1712"/>
                </a:lnTo>
                <a:lnTo>
                  <a:pt x="1318" y="1719"/>
                </a:lnTo>
                <a:lnTo>
                  <a:pt x="1316" y="1726"/>
                </a:lnTo>
                <a:lnTo>
                  <a:pt x="1314" y="1732"/>
                </a:lnTo>
                <a:lnTo>
                  <a:pt x="1314" y="1740"/>
                </a:lnTo>
                <a:lnTo>
                  <a:pt x="1316" y="1746"/>
                </a:lnTo>
                <a:lnTo>
                  <a:pt x="1316" y="1746"/>
                </a:lnTo>
                <a:lnTo>
                  <a:pt x="1317" y="1749"/>
                </a:lnTo>
                <a:lnTo>
                  <a:pt x="1319" y="1753"/>
                </a:lnTo>
                <a:lnTo>
                  <a:pt x="1326" y="1759"/>
                </a:lnTo>
                <a:lnTo>
                  <a:pt x="1336" y="1764"/>
                </a:lnTo>
                <a:lnTo>
                  <a:pt x="1347" y="1768"/>
                </a:lnTo>
                <a:lnTo>
                  <a:pt x="1358" y="1770"/>
                </a:lnTo>
                <a:lnTo>
                  <a:pt x="1370" y="1772"/>
                </a:lnTo>
                <a:lnTo>
                  <a:pt x="1379" y="1770"/>
                </a:lnTo>
                <a:lnTo>
                  <a:pt x="1382" y="1769"/>
                </a:lnTo>
                <a:lnTo>
                  <a:pt x="1386" y="1767"/>
                </a:lnTo>
                <a:lnTo>
                  <a:pt x="1386" y="1767"/>
                </a:lnTo>
                <a:lnTo>
                  <a:pt x="1395" y="1755"/>
                </a:lnTo>
                <a:lnTo>
                  <a:pt x="1401" y="1745"/>
                </a:lnTo>
                <a:lnTo>
                  <a:pt x="1405" y="1735"/>
                </a:lnTo>
                <a:lnTo>
                  <a:pt x="1406" y="1726"/>
                </a:lnTo>
                <a:lnTo>
                  <a:pt x="1406" y="1726"/>
                </a:lnTo>
                <a:lnTo>
                  <a:pt x="1406" y="1716"/>
                </a:lnTo>
                <a:lnTo>
                  <a:pt x="1404" y="1705"/>
                </a:lnTo>
                <a:lnTo>
                  <a:pt x="1401" y="1691"/>
                </a:lnTo>
                <a:lnTo>
                  <a:pt x="1401" y="1691"/>
                </a:lnTo>
                <a:lnTo>
                  <a:pt x="1401" y="1683"/>
                </a:lnTo>
                <a:lnTo>
                  <a:pt x="1399" y="1676"/>
                </a:lnTo>
                <a:lnTo>
                  <a:pt x="1396" y="1671"/>
                </a:lnTo>
                <a:lnTo>
                  <a:pt x="1396" y="1671"/>
                </a:lnTo>
                <a:lnTo>
                  <a:pt x="1389" y="1662"/>
                </a:lnTo>
                <a:lnTo>
                  <a:pt x="1374" y="1648"/>
                </a:lnTo>
                <a:lnTo>
                  <a:pt x="1355" y="1633"/>
                </a:lnTo>
                <a:lnTo>
                  <a:pt x="1346" y="1625"/>
                </a:lnTo>
                <a:lnTo>
                  <a:pt x="1336" y="1620"/>
                </a:lnTo>
                <a:lnTo>
                  <a:pt x="1336" y="1620"/>
                </a:lnTo>
                <a:lnTo>
                  <a:pt x="1324" y="1616"/>
                </a:lnTo>
                <a:lnTo>
                  <a:pt x="1310" y="1612"/>
                </a:lnTo>
                <a:lnTo>
                  <a:pt x="1279" y="1606"/>
                </a:lnTo>
                <a:lnTo>
                  <a:pt x="1251" y="1602"/>
                </a:lnTo>
                <a:lnTo>
                  <a:pt x="1244" y="1601"/>
                </a:lnTo>
                <a:lnTo>
                  <a:pt x="1240" y="1600"/>
                </a:lnTo>
                <a:lnTo>
                  <a:pt x="1240" y="1600"/>
                </a:lnTo>
                <a:lnTo>
                  <a:pt x="1234" y="1599"/>
                </a:lnTo>
                <a:lnTo>
                  <a:pt x="1217" y="1599"/>
                </a:lnTo>
                <a:lnTo>
                  <a:pt x="1169" y="1596"/>
                </a:lnTo>
                <a:lnTo>
                  <a:pt x="1099" y="1595"/>
                </a:lnTo>
                <a:lnTo>
                  <a:pt x="1099" y="1595"/>
                </a:lnTo>
                <a:lnTo>
                  <a:pt x="1100" y="1590"/>
                </a:lnTo>
                <a:lnTo>
                  <a:pt x="1100" y="1580"/>
                </a:lnTo>
                <a:lnTo>
                  <a:pt x="1099" y="1572"/>
                </a:lnTo>
                <a:lnTo>
                  <a:pt x="1097" y="1564"/>
                </a:lnTo>
                <a:lnTo>
                  <a:pt x="1094" y="1557"/>
                </a:lnTo>
                <a:lnTo>
                  <a:pt x="1088" y="1549"/>
                </a:lnTo>
                <a:lnTo>
                  <a:pt x="1088" y="1549"/>
                </a:lnTo>
                <a:lnTo>
                  <a:pt x="1085" y="1547"/>
                </a:lnTo>
                <a:lnTo>
                  <a:pt x="1081" y="1544"/>
                </a:lnTo>
                <a:lnTo>
                  <a:pt x="1076" y="1543"/>
                </a:lnTo>
                <a:lnTo>
                  <a:pt x="1071" y="1543"/>
                </a:lnTo>
                <a:lnTo>
                  <a:pt x="1061" y="1544"/>
                </a:lnTo>
                <a:lnTo>
                  <a:pt x="1049" y="1547"/>
                </a:lnTo>
                <a:lnTo>
                  <a:pt x="1039" y="1552"/>
                </a:lnTo>
                <a:lnTo>
                  <a:pt x="1030" y="1556"/>
                </a:lnTo>
                <a:lnTo>
                  <a:pt x="1023" y="1559"/>
                </a:lnTo>
                <a:lnTo>
                  <a:pt x="1023" y="1463"/>
                </a:lnTo>
                <a:lnTo>
                  <a:pt x="1018" y="1448"/>
                </a:lnTo>
                <a:lnTo>
                  <a:pt x="1013" y="1423"/>
                </a:lnTo>
                <a:lnTo>
                  <a:pt x="998" y="1408"/>
                </a:lnTo>
                <a:lnTo>
                  <a:pt x="1008" y="1367"/>
                </a:lnTo>
                <a:lnTo>
                  <a:pt x="1008" y="1367"/>
                </a:lnTo>
                <a:lnTo>
                  <a:pt x="1042" y="1370"/>
                </a:lnTo>
                <a:lnTo>
                  <a:pt x="1120" y="1372"/>
                </a:lnTo>
                <a:lnTo>
                  <a:pt x="1163" y="1374"/>
                </a:lnTo>
                <a:lnTo>
                  <a:pt x="1202" y="1374"/>
                </a:lnTo>
                <a:lnTo>
                  <a:pt x="1232" y="1371"/>
                </a:lnTo>
                <a:lnTo>
                  <a:pt x="1244" y="1370"/>
                </a:lnTo>
                <a:lnTo>
                  <a:pt x="1250" y="1367"/>
                </a:lnTo>
                <a:lnTo>
                  <a:pt x="1250" y="1367"/>
                </a:lnTo>
                <a:lnTo>
                  <a:pt x="1259" y="1361"/>
                </a:lnTo>
                <a:lnTo>
                  <a:pt x="1266" y="1355"/>
                </a:lnTo>
                <a:lnTo>
                  <a:pt x="1274" y="1348"/>
                </a:lnTo>
                <a:lnTo>
                  <a:pt x="1280" y="1339"/>
                </a:lnTo>
                <a:lnTo>
                  <a:pt x="1285" y="1332"/>
                </a:lnTo>
                <a:lnTo>
                  <a:pt x="1289" y="1322"/>
                </a:lnTo>
                <a:lnTo>
                  <a:pt x="1293" y="1312"/>
                </a:lnTo>
                <a:lnTo>
                  <a:pt x="1295" y="1302"/>
                </a:lnTo>
                <a:lnTo>
                  <a:pt x="1295" y="1302"/>
                </a:lnTo>
                <a:lnTo>
                  <a:pt x="1299" y="1279"/>
                </a:lnTo>
                <a:lnTo>
                  <a:pt x="1300" y="1256"/>
                </a:lnTo>
                <a:lnTo>
                  <a:pt x="1303" y="1236"/>
                </a:lnTo>
                <a:lnTo>
                  <a:pt x="1305" y="1221"/>
                </a:lnTo>
                <a:lnTo>
                  <a:pt x="1305" y="1221"/>
                </a:lnTo>
                <a:lnTo>
                  <a:pt x="1305" y="1209"/>
                </a:lnTo>
                <a:lnTo>
                  <a:pt x="1305" y="1189"/>
                </a:lnTo>
                <a:lnTo>
                  <a:pt x="1302" y="1134"/>
                </a:lnTo>
                <a:lnTo>
                  <a:pt x="1295" y="1049"/>
                </a:lnTo>
                <a:lnTo>
                  <a:pt x="1295" y="1049"/>
                </a:lnTo>
                <a:lnTo>
                  <a:pt x="1298" y="1016"/>
                </a:lnTo>
                <a:lnTo>
                  <a:pt x="1302" y="986"/>
                </a:lnTo>
                <a:lnTo>
                  <a:pt x="1305" y="949"/>
                </a:lnTo>
                <a:lnTo>
                  <a:pt x="1313" y="910"/>
                </a:lnTo>
                <a:lnTo>
                  <a:pt x="1321" y="869"/>
                </a:lnTo>
                <a:lnTo>
                  <a:pt x="1329" y="830"/>
                </a:lnTo>
                <a:lnTo>
                  <a:pt x="1336" y="813"/>
                </a:lnTo>
                <a:lnTo>
                  <a:pt x="1341" y="796"/>
                </a:lnTo>
                <a:lnTo>
                  <a:pt x="1341" y="796"/>
                </a:lnTo>
                <a:lnTo>
                  <a:pt x="1362" y="743"/>
                </a:lnTo>
                <a:lnTo>
                  <a:pt x="1379" y="701"/>
                </a:lnTo>
                <a:lnTo>
                  <a:pt x="1384" y="684"/>
                </a:lnTo>
                <a:lnTo>
                  <a:pt x="1389" y="666"/>
                </a:lnTo>
                <a:lnTo>
                  <a:pt x="1391" y="648"/>
                </a:lnTo>
                <a:lnTo>
                  <a:pt x="1391" y="629"/>
                </a:lnTo>
                <a:lnTo>
                  <a:pt x="1391" y="629"/>
                </a:lnTo>
                <a:lnTo>
                  <a:pt x="1390" y="610"/>
                </a:lnTo>
                <a:lnTo>
                  <a:pt x="1387" y="591"/>
                </a:lnTo>
                <a:lnTo>
                  <a:pt x="1381" y="554"/>
                </a:lnTo>
                <a:lnTo>
                  <a:pt x="1377" y="535"/>
                </a:lnTo>
                <a:lnTo>
                  <a:pt x="1376" y="513"/>
                </a:lnTo>
                <a:lnTo>
                  <a:pt x="1375" y="492"/>
                </a:lnTo>
                <a:lnTo>
                  <a:pt x="1376" y="468"/>
                </a:lnTo>
                <a:lnTo>
                  <a:pt x="1376" y="468"/>
                </a:lnTo>
                <a:lnTo>
                  <a:pt x="1379" y="442"/>
                </a:lnTo>
                <a:lnTo>
                  <a:pt x="1384" y="418"/>
                </a:lnTo>
                <a:lnTo>
                  <a:pt x="1391" y="377"/>
                </a:lnTo>
                <a:lnTo>
                  <a:pt x="1394" y="359"/>
                </a:lnTo>
                <a:lnTo>
                  <a:pt x="1395" y="345"/>
                </a:lnTo>
                <a:lnTo>
                  <a:pt x="1394" y="340"/>
                </a:lnTo>
                <a:lnTo>
                  <a:pt x="1392" y="336"/>
                </a:lnTo>
                <a:lnTo>
                  <a:pt x="1390" y="332"/>
                </a:lnTo>
                <a:lnTo>
                  <a:pt x="1386" y="331"/>
                </a:lnTo>
                <a:lnTo>
                  <a:pt x="1386" y="331"/>
                </a:lnTo>
                <a:lnTo>
                  <a:pt x="1377" y="331"/>
                </a:lnTo>
                <a:lnTo>
                  <a:pt x="1370" y="332"/>
                </a:lnTo>
                <a:lnTo>
                  <a:pt x="1361" y="335"/>
                </a:lnTo>
                <a:lnTo>
                  <a:pt x="1353" y="339"/>
                </a:lnTo>
                <a:lnTo>
                  <a:pt x="1337" y="348"/>
                </a:lnTo>
                <a:lnTo>
                  <a:pt x="1328" y="350"/>
                </a:lnTo>
                <a:lnTo>
                  <a:pt x="1321" y="351"/>
                </a:lnTo>
                <a:lnTo>
                  <a:pt x="1321" y="351"/>
                </a:lnTo>
                <a:lnTo>
                  <a:pt x="1300" y="351"/>
                </a:lnTo>
                <a:lnTo>
                  <a:pt x="1274" y="353"/>
                </a:lnTo>
                <a:lnTo>
                  <a:pt x="1260" y="354"/>
                </a:lnTo>
                <a:lnTo>
                  <a:pt x="1246" y="356"/>
                </a:lnTo>
                <a:lnTo>
                  <a:pt x="1232" y="360"/>
                </a:lnTo>
                <a:lnTo>
                  <a:pt x="1220" y="367"/>
                </a:lnTo>
                <a:lnTo>
                  <a:pt x="1220" y="367"/>
                </a:lnTo>
                <a:lnTo>
                  <a:pt x="1208" y="374"/>
                </a:lnTo>
                <a:lnTo>
                  <a:pt x="1199" y="382"/>
                </a:lnTo>
                <a:lnTo>
                  <a:pt x="1191" y="391"/>
                </a:lnTo>
                <a:lnTo>
                  <a:pt x="1184" y="402"/>
                </a:lnTo>
                <a:lnTo>
                  <a:pt x="1179" y="413"/>
                </a:lnTo>
                <a:lnTo>
                  <a:pt x="1176" y="427"/>
                </a:lnTo>
                <a:lnTo>
                  <a:pt x="1172" y="444"/>
                </a:lnTo>
                <a:lnTo>
                  <a:pt x="1169" y="463"/>
                </a:lnTo>
                <a:lnTo>
                  <a:pt x="1169" y="463"/>
                </a:lnTo>
                <a:lnTo>
                  <a:pt x="1163" y="511"/>
                </a:lnTo>
                <a:lnTo>
                  <a:pt x="1154" y="564"/>
                </a:lnTo>
                <a:lnTo>
                  <a:pt x="1144" y="624"/>
                </a:lnTo>
                <a:lnTo>
                  <a:pt x="1144" y="624"/>
                </a:lnTo>
                <a:lnTo>
                  <a:pt x="1136" y="585"/>
                </a:lnTo>
                <a:lnTo>
                  <a:pt x="1129" y="559"/>
                </a:lnTo>
                <a:lnTo>
                  <a:pt x="1126" y="549"/>
                </a:lnTo>
                <a:lnTo>
                  <a:pt x="1124" y="543"/>
                </a:lnTo>
                <a:lnTo>
                  <a:pt x="1124" y="543"/>
                </a:lnTo>
                <a:lnTo>
                  <a:pt x="1078" y="512"/>
                </a:lnTo>
                <a:lnTo>
                  <a:pt x="1046" y="489"/>
                </a:lnTo>
                <a:lnTo>
                  <a:pt x="1023" y="473"/>
                </a:lnTo>
                <a:lnTo>
                  <a:pt x="1023" y="473"/>
                </a:lnTo>
                <a:lnTo>
                  <a:pt x="1010" y="463"/>
                </a:lnTo>
                <a:lnTo>
                  <a:pt x="1000" y="456"/>
                </a:lnTo>
                <a:lnTo>
                  <a:pt x="993" y="453"/>
                </a:lnTo>
                <a:lnTo>
                  <a:pt x="993" y="453"/>
                </a:lnTo>
                <a:lnTo>
                  <a:pt x="993" y="446"/>
                </a:lnTo>
                <a:lnTo>
                  <a:pt x="991" y="441"/>
                </a:lnTo>
                <a:lnTo>
                  <a:pt x="993" y="437"/>
                </a:lnTo>
                <a:lnTo>
                  <a:pt x="993" y="437"/>
                </a:lnTo>
                <a:lnTo>
                  <a:pt x="993" y="436"/>
                </a:lnTo>
                <a:lnTo>
                  <a:pt x="989" y="434"/>
                </a:lnTo>
                <a:lnTo>
                  <a:pt x="980" y="428"/>
                </a:lnTo>
                <a:lnTo>
                  <a:pt x="967" y="422"/>
                </a:lnTo>
                <a:lnTo>
                  <a:pt x="967" y="422"/>
                </a:lnTo>
                <a:lnTo>
                  <a:pt x="985" y="401"/>
                </a:lnTo>
                <a:lnTo>
                  <a:pt x="998" y="388"/>
                </a:lnTo>
                <a:lnTo>
                  <a:pt x="1001" y="386"/>
                </a:lnTo>
                <a:lnTo>
                  <a:pt x="1003" y="386"/>
                </a:lnTo>
                <a:lnTo>
                  <a:pt x="1003" y="387"/>
                </a:lnTo>
                <a:lnTo>
                  <a:pt x="1003" y="387"/>
                </a:lnTo>
                <a:lnTo>
                  <a:pt x="1003" y="396"/>
                </a:lnTo>
                <a:lnTo>
                  <a:pt x="1004" y="402"/>
                </a:lnTo>
                <a:lnTo>
                  <a:pt x="1006" y="407"/>
                </a:lnTo>
                <a:lnTo>
                  <a:pt x="1006" y="408"/>
                </a:lnTo>
                <a:lnTo>
                  <a:pt x="1008" y="407"/>
                </a:lnTo>
                <a:lnTo>
                  <a:pt x="1008" y="407"/>
                </a:lnTo>
                <a:lnTo>
                  <a:pt x="1014" y="375"/>
                </a:lnTo>
                <a:lnTo>
                  <a:pt x="1018" y="356"/>
                </a:lnTo>
                <a:lnTo>
                  <a:pt x="1018" y="349"/>
                </a:lnTo>
                <a:lnTo>
                  <a:pt x="1018" y="346"/>
                </a:lnTo>
                <a:lnTo>
                  <a:pt x="1018" y="346"/>
                </a:lnTo>
                <a:lnTo>
                  <a:pt x="1018" y="345"/>
                </a:lnTo>
                <a:lnTo>
                  <a:pt x="1019" y="346"/>
                </a:lnTo>
                <a:lnTo>
                  <a:pt x="1023" y="346"/>
                </a:lnTo>
                <a:lnTo>
                  <a:pt x="1023" y="346"/>
                </a:lnTo>
                <a:lnTo>
                  <a:pt x="1023" y="335"/>
                </a:lnTo>
                <a:lnTo>
                  <a:pt x="1022" y="325"/>
                </a:lnTo>
                <a:lnTo>
                  <a:pt x="1023" y="316"/>
                </a:lnTo>
                <a:lnTo>
                  <a:pt x="1023" y="316"/>
                </a:lnTo>
                <a:lnTo>
                  <a:pt x="1029" y="301"/>
                </a:lnTo>
                <a:lnTo>
                  <a:pt x="1039" y="272"/>
                </a:lnTo>
                <a:lnTo>
                  <a:pt x="1044" y="254"/>
                </a:lnTo>
                <a:lnTo>
                  <a:pt x="1048" y="236"/>
                </a:lnTo>
                <a:lnTo>
                  <a:pt x="1049" y="220"/>
                </a:lnTo>
                <a:lnTo>
                  <a:pt x="1049" y="212"/>
                </a:lnTo>
                <a:lnTo>
                  <a:pt x="1048" y="205"/>
                </a:lnTo>
                <a:lnTo>
                  <a:pt x="1048" y="205"/>
                </a:lnTo>
                <a:lnTo>
                  <a:pt x="1043" y="181"/>
                </a:lnTo>
                <a:lnTo>
                  <a:pt x="1038" y="166"/>
                </a:lnTo>
                <a:lnTo>
                  <a:pt x="1034" y="159"/>
                </a:lnTo>
                <a:lnTo>
                  <a:pt x="1030" y="154"/>
                </a:lnTo>
                <a:lnTo>
                  <a:pt x="1025" y="149"/>
                </a:lnTo>
                <a:lnTo>
                  <a:pt x="1018" y="144"/>
                </a:lnTo>
                <a:lnTo>
                  <a:pt x="1018" y="144"/>
                </a:lnTo>
                <a:lnTo>
                  <a:pt x="1010" y="139"/>
                </a:lnTo>
                <a:lnTo>
                  <a:pt x="1004" y="133"/>
                </a:lnTo>
                <a:lnTo>
                  <a:pt x="994" y="121"/>
                </a:lnTo>
                <a:lnTo>
                  <a:pt x="986" y="113"/>
                </a:lnTo>
                <a:lnTo>
                  <a:pt x="981" y="110"/>
                </a:lnTo>
                <a:lnTo>
                  <a:pt x="977" y="109"/>
                </a:lnTo>
                <a:lnTo>
                  <a:pt x="977" y="109"/>
                </a:lnTo>
                <a:lnTo>
                  <a:pt x="937" y="104"/>
                </a:lnTo>
                <a:lnTo>
                  <a:pt x="937" y="104"/>
                </a:lnTo>
                <a:lnTo>
                  <a:pt x="932" y="100"/>
                </a:lnTo>
                <a:lnTo>
                  <a:pt x="921" y="94"/>
                </a:lnTo>
                <a:lnTo>
                  <a:pt x="908" y="86"/>
                </a:lnTo>
                <a:lnTo>
                  <a:pt x="902" y="85"/>
                </a:lnTo>
                <a:lnTo>
                  <a:pt x="897" y="84"/>
                </a:lnTo>
                <a:lnTo>
                  <a:pt x="897" y="84"/>
                </a:lnTo>
                <a:lnTo>
                  <a:pt x="866" y="84"/>
                </a:lnTo>
                <a:lnTo>
                  <a:pt x="850" y="86"/>
                </a:lnTo>
                <a:lnTo>
                  <a:pt x="836" y="89"/>
                </a:lnTo>
                <a:lnTo>
                  <a:pt x="836" y="89"/>
                </a:lnTo>
                <a:lnTo>
                  <a:pt x="766" y="114"/>
                </a:lnTo>
                <a:lnTo>
                  <a:pt x="771" y="124"/>
                </a:lnTo>
                <a:close/>
                <a:moveTo>
                  <a:pt x="877" y="1367"/>
                </a:moveTo>
                <a:lnTo>
                  <a:pt x="877" y="1367"/>
                </a:lnTo>
                <a:lnTo>
                  <a:pt x="908" y="1367"/>
                </a:lnTo>
                <a:lnTo>
                  <a:pt x="937" y="1367"/>
                </a:lnTo>
                <a:lnTo>
                  <a:pt x="937" y="1403"/>
                </a:lnTo>
                <a:lnTo>
                  <a:pt x="927" y="1418"/>
                </a:lnTo>
                <a:lnTo>
                  <a:pt x="927" y="1453"/>
                </a:lnTo>
                <a:lnTo>
                  <a:pt x="927" y="1453"/>
                </a:lnTo>
                <a:lnTo>
                  <a:pt x="923" y="1456"/>
                </a:lnTo>
                <a:lnTo>
                  <a:pt x="922" y="1457"/>
                </a:lnTo>
                <a:lnTo>
                  <a:pt x="922" y="1457"/>
                </a:lnTo>
                <a:lnTo>
                  <a:pt x="922" y="1458"/>
                </a:lnTo>
                <a:lnTo>
                  <a:pt x="922" y="1458"/>
                </a:lnTo>
                <a:lnTo>
                  <a:pt x="923" y="1465"/>
                </a:lnTo>
                <a:lnTo>
                  <a:pt x="923" y="1478"/>
                </a:lnTo>
                <a:lnTo>
                  <a:pt x="923" y="1521"/>
                </a:lnTo>
                <a:lnTo>
                  <a:pt x="922" y="1585"/>
                </a:lnTo>
                <a:lnTo>
                  <a:pt x="922" y="1585"/>
                </a:lnTo>
                <a:lnTo>
                  <a:pt x="868" y="1580"/>
                </a:lnTo>
                <a:lnTo>
                  <a:pt x="819" y="1577"/>
                </a:lnTo>
                <a:lnTo>
                  <a:pt x="771" y="1575"/>
                </a:lnTo>
                <a:lnTo>
                  <a:pt x="771" y="1575"/>
                </a:lnTo>
                <a:lnTo>
                  <a:pt x="734" y="1575"/>
                </a:lnTo>
                <a:lnTo>
                  <a:pt x="706" y="1575"/>
                </a:lnTo>
                <a:lnTo>
                  <a:pt x="682" y="1577"/>
                </a:lnTo>
                <a:lnTo>
                  <a:pt x="660" y="1580"/>
                </a:lnTo>
                <a:lnTo>
                  <a:pt x="660" y="1580"/>
                </a:lnTo>
                <a:lnTo>
                  <a:pt x="655" y="1581"/>
                </a:lnTo>
                <a:lnTo>
                  <a:pt x="648" y="1583"/>
                </a:lnTo>
                <a:lnTo>
                  <a:pt x="644" y="1586"/>
                </a:lnTo>
                <a:lnTo>
                  <a:pt x="639" y="1590"/>
                </a:lnTo>
                <a:lnTo>
                  <a:pt x="632" y="1599"/>
                </a:lnTo>
                <a:lnTo>
                  <a:pt x="626" y="1609"/>
                </a:lnTo>
                <a:lnTo>
                  <a:pt x="622" y="1619"/>
                </a:lnTo>
                <a:lnTo>
                  <a:pt x="618" y="1626"/>
                </a:lnTo>
                <a:lnTo>
                  <a:pt x="614" y="1635"/>
                </a:lnTo>
                <a:lnTo>
                  <a:pt x="614" y="1635"/>
                </a:lnTo>
                <a:lnTo>
                  <a:pt x="613" y="1636"/>
                </a:lnTo>
                <a:lnTo>
                  <a:pt x="612" y="1635"/>
                </a:lnTo>
                <a:lnTo>
                  <a:pt x="609" y="1635"/>
                </a:lnTo>
                <a:lnTo>
                  <a:pt x="609" y="1635"/>
                </a:lnTo>
                <a:lnTo>
                  <a:pt x="604" y="1639"/>
                </a:lnTo>
                <a:lnTo>
                  <a:pt x="594" y="1648"/>
                </a:lnTo>
                <a:lnTo>
                  <a:pt x="584" y="1658"/>
                </a:lnTo>
                <a:lnTo>
                  <a:pt x="580" y="1662"/>
                </a:lnTo>
                <a:lnTo>
                  <a:pt x="579" y="1665"/>
                </a:lnTo>
                <a:lnTo>
                  <a:pt x="579" y="1665"/>
                </a:lnTo>
                <a:lnTo>
                  <a:pt x="578" y="1671"/>
                </a:lnTo>
                <a:lnTo>
                  <a:pt x="576" y="1676"/>
                </a:lnTo>
                <a:lnTo>
                  <a:pt x="576" y="1682"/>
                </a:lnTo>
                <a:lnTo>
                  <a:pt x="579" y="1691"/>
                </a:lnTo>
                <a:lnTo>
                  <a:pt x="579" y="1691"/>
                </a:lnTo>
                <a:lnTo>
                  <a:pt x="581" y="1696"/>
                </a:lnTo>
                <a:lnTo>
                  <a:pt x="585" y="1700"/>
                </a:lnTo>
                <a:lnTo>
                  <a:pt x="593" y="1707"/>
                </a:lnTo>
                <a:lnTo>
                  <a:pt x="604" y="1716"/>
                </a:lnTo>
                <a:lnTo>
                  <a:pt x="604" y="1716"/>
                </a:lnTo>
                <a:lnTo>
                  <a:pt x="609" y="1717"/>
                </a:lnTo>
                <a:lnTo>
                  <a:pt x="615" y="1720"/>
                </a:lnTo>
                <a:lnTo>
                  <a:pt x="624" y="1721"/>
                </a:lnTo>
                <a:lnTo>
                  <a:pt x="624" y="1721"/>
                </a:lnTo>
                <a:lnTo>
                  <a:pt x="614" y="1734"/>
                </a:lnTo>
                <a:lnTo>
                  <a:pt x="607" y="1746"/>
                </a:lnTo>
                <a:lnTo>
                  <a:pt x="599" y="1762"/>
                </a:lnTo>
                <a:lnTo>
                  <a:pt x="599" y="1762"/>
                </a:lnTo>
                <a:lnTo>
                  <a:pt x="595" y="1774"/>
                </a:lnTo>
                <a:lnTo>
                  <a:pt x="594" y="1782"/>
                </a:lnTo>
                <a:lnTo>
                  <a:pt x="594" y="1786"/>
                </a:lnTo>
                <a:lnTo>
                  <a:pt x="594" y="1787"/>
                </a:lnTo>
                <a:lnTo>
                  <a:pt x="564" y="1792"/>
                </a:lnTo>
                <a:lnTo>
                  <a:pt x="564" y="1792"/>
                </a:lnTo>
                <a:lnTo>
                  <a:pt x="564" y="1787"/>
                </a:lnTo>
                <a:lnTo>
                  <a:pt x="562" y="1783"/>
                </a:lnTo>
                <a:lnTo>
                  <a:pt x="564" y="1782"/>
                </a:lnTo>
                <a:lnTo>
                  <a:pt x="564" y="1782"/>
                </a:lnTo>
                <a:lnTo>
                  <a:pt x="561" y="1774"/>
                </a:lnTo>
                <a:lnTo>
                  <a:pt x="554" y="1759"/>
                </a:lnTo>
                <a:lnTo>
                  <a:pt x="544" y="1736"/>
                </a:lnTo>
                <a:lnTo>
                  <a:pt x="554" y="1731"/>
                </a:lnTo>
                <a:lnTo>
                  <a:pt x="554" y="1731"/>
                </a:lnTo>
                <a:lnTo>
                  <a:pt x="551" y="1706"/>
                </a:lnTo>
                <a:lnTo>
                  <a:pt x="549" y="1686"/>
                </a:lnTo>
                <a:lnTo>
                  <a:pt x="549" y="1671"/>
                </a:lnTo>
                <a:lnTo>
                  <a:pt x="549" y="1671"/>
                </a:lnTo>
                <a:lnTo>
                  <a:pt x="547" y="1624"/>
                </a:lnTo>
                <a:lnTo>
                  <a:pt x="545" y="1534"/>
                </a:lnTo>
                <a:lnTo>
                  <a:pt x="539" y="1403"/>
                </a:lnTo>
                <a:lnTo>
                  <a:pt x="539" y="1403"/>
                </a:lnTo>
                <a:lnTo>
                  <a:pt x="539" y="1400"/>
                </a:lnTo>
                <a:lnTo>
                  <a:pt x="540" y="1399"/>
                </a:lnTo>
                <a:lnTo>
                  <a:pt x="542" y="1396"/>
                </a:lnTo>
                <a:lnTo>
                  <a:pt x="549" y="1393"/>
                </a:lnTo>
                <a:lnTo>
                  <a:pt x="549" y="1393"/>
                </a:lnTo>
                <a:lnTo>
                  <a:pt x="552" y="1390"/>
                </a:lnTo>
                <a:lnTo>
                  <a:pt x="559" y="1389"/>
                </a:lnTo>
                <a:lnTo>
                  <a:pt x="565" y="1388"/>
                </a:lnTo>
                <a:lnTo>
                  <a:pt x="574" y="1388"/>
                </a:lnTo>
                <a:lnTo>
                  <a:pt x="574" y="1388"/>
                </a:lnTo>
                <a:lnTo>
                  <a:pt x="614" y="1389"/>
                </a:lnTo>
                <a:lnTo>
                  <a:pt x="642" y="1390"/>
                </a:lnTo>
                <a:lnTo>
                  <a:pt x="665" y="1393"/>
                </a:lnTo>
                <a:lnTo>
                  <a:pt x="665" y="1393"/>
                </a:lnTo>
                <a:lnTo>
                  <a:pt x="673" y="1393"/>
                </a:lnTo>
                <a:lnTo>
                  <a:pt x="682" y="1391"/>
                </a:lnTo>
                <a:lnTo>
                  <a:pt x="689" y="1390"/>
                </a:lnTo>
                <a:lnTo>
                  <a:pt x="695" y="1386"/>
                </a:lnTo>
                <a:lnTo>
                  <a:pt x="705" y="1381"/>
                </a:lnTo>
                <a:lnTo>
                  <a:pt x="710" y="1377"/>
                </a:lnTo>
                <a:lnTo>
                  <a:pt x="710" y="1377"/>
                </a:lnTo>
                <a:lnTo>
                  <a:pt x="738" y="1375"/>
                </a:lnTo>
                <a:lnTo>
                  <a:pt x="793" y="1372"/>
                </a:lnTo>
                <a:lnTo>
                  <a:pt x="877" y="1367"/>
                </a:lnTo>
                <a:lnTo>
                  <a:pt x="877" y="1367"/>
                </a:lnTo>
                <a:close/>
                <a:moveTo>
                  <a:pt x="841" y="1625"/>
                </a:moveTo>
                <a:lnTo>
                  <a:pt x="841" y="1625"/>
                </a:lnTo>
                <a:lnTo>
                  <a:pt x="814" y="1628"/>
                </a:lnTo>
                <a:lnTo>
                  <a:pt x="791" y="1631"/>
                </a:lnTo>
                <a:lnTo>
                  <a:pt x="771" y="1635"/>
                </a:lnTo>
                <a:lnTo>
                  <a:pt x="771" y="1635"/>
                </a:lnTo>
                <a:lnTo>
                  <a:pt x="745" y="1643"/>
                </a:lnTo>
                <a:lnTo>
                  <a:pt x="710" y="1655"/>
                </a:lnTo>
                <a:lnTo>
                  <a:pt x="680" y="1667"/>
                </a:lnTo>
                <a:lnTo>
                  <a:pt x="665" y="1671"/>
                </a:lnTo>
                <a:lnTo>
                  <a:pt x="665" y="1671"/>
                </a:lnTo>
                <a:lnTo>
                  <a:pt x="663" y="1669"/>
                </a:lnTo>
                <a:lnTo>
                  <a:pt x="665" y="1665"/>
                </a:lnTo>
                <a:lnTo>
                  <a:pt x="665" y="1660"/>
                </a:lnTo>
                <a:lnTo>
                  <a:pt x="665" y="1655"/>
                </a:lnTo>
                <a:lnTo>
                  <a:pt x="665" y="1655"/>
                </a:lnTo>
                <a:lnTo>
                  <a:pt x="663" y="1649"/>
                </a:lnTo>
                <a:lnTo>
                  <a:pt x="665" y="1645"/>
                </a:lnTo>
                <a:lnTo>
                  <a:pt x="665" y="1645"/>
                </a:lnTo>
                <a:lnTo>
                  <a:pt x="665" y="1643"/>
                </a:lnTo>
                <a:lnTo>
                  <a:pt x="662" y="1641"/>
                </a:lnTo>
                <a:lnTo>
                  <a:pt x="660" y="1640"/>
                </a:lnTo>
                <a:lnTo>
                  <a:pt x="660" y="1640"/>
                </a:lnTo>
                <a:lnTo>
                  <a:pt x="662" y="1629"/>
                </a:lnTo>
                <a:lnTo>
                  <a:pt x="666" y="1619"/>
                </a:lnTo>
                <a:lnTo>
                  <a:pt x="670" y="1610"/>
                </a:lnTo>
                <a:lnTo>
                  <a:pt x="670" y="1610"/>
                </a:lnTo>
                <a:lnTo>
                  <a:pt x="675" y="1604"/>
                </a:lnTo>
                <a:lnTo>
                  <a:pt x="677" y="1602"/>
                </a:lnTo>
                <a:lnTo>
                  <a:pt x="680" y="1601"/>
                </a:lnTo>
                <a:lnTo>
                  <a:pt x="691" y="1601"/>
                </a:lnTo>
                <a:lnTo>
                  <a:pt x="710" y="1600"/>
                </a:lnTo>
                <a:lnTo>
                  <a:pt x="710" y="1600"/>
                </a:lnTo>
                <a:lnTo>
                  <a:pt x="725" y="1600"/>
                </a:lnTo>
                <a:lnTo>
                  <a:pt x="744" y="1604"/>
                </a:lnTo>
                <a:lnTo>
                  <a:pt x="788" y="1612"/>
                </a:lnTo>
                <a:lnTo>
                  <a:pt x="825" y="1621"/>
                </a:lnTo>
                <a:lnTo>
                  <a:pt x="841" y="1625"/>
                </a:lnTo>
                <a:lnTo>
                  <a:pt x="841" y="1625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9" name="Freeform 12">
            <a:extLst>
              <a:ext uri="{FF2B5EF4-FFF2-40B4-BE49-F238E27FC236}">
                <a16:creationId xmlns:a16="http://schemas.microsoft.com/office/drawing/2014/main" id="{D17ECB0C-D185-8680-F46D-69A3FEF498C8}"/>
              </a:ext>
            </a:extLst>
          </p:cNvPr>
          <p:cNvSpPr>
            <a:spLocks noEditPoints="1"/>
          </p:cNvSpPr>
          <p:nvPr/>
        </p:nvSpPr>
        <p:spPr bwMode="auto">
          <a:xfrm>
            <a:off x="7089091" y="3895856"/>
            <a:ext cx="1703622" cy="2410372"/>
          </a:xfrm>
          <a:custGeom>
            <a:avLst/>
            <a:gdLst>
              <a:gd name="T0" fmla="*/ 403 w 1195"/>
              <a:gd name="T1" fmla="*/ 15 h 1845"/>
              <a:gd name="T2" fmla="*/ 393 w 1195"/>
              <a:gd name="T3" fmla="*/ 40 h 1845"/>
              <a:gd name="T4" fmla="*/ 368 w 1195"/>
              <a:gd name="T5" fmla="*/ 96 h 1845"/>
              <a:gd name="T6" fmla="*/ 317 w 1195"/>
              <a:gd name="T7" fmla="*/ 182 h 1845"/>
              <a:gd name="T8" fmla="*/ 322 w 1195"/>
              <a:gd name="T9" fmla="*/ 283 h 1845"/>
              <a:gd name="T10" fmla="*/ 408 w 1195"/>
              <a:gd name="T11" fmla="*/ 380 h 1845"/>
              <a:gd name="T12" fmla="*/ 333 w 1195"/>
              <a:gd name="T13" fmla="*/ 435 h 1845"/>
              <a:gd name="T14" fmla="*/ 111 w 1195"/>
              <a:gd name="T15" fmla="*/ 232 h 1845"/>
              <a:gd name="T16" fmla="*/ 132 w 1195"/>
              <a:gd name="T17" fmla="*/ 117 h 1845"/>
              <a:gd name="T18" fmla="*/ 112 w 1195"/>
              <a:gd name="T19" fmla="*/ 91 h 1845"/>
              <a:gd name="T20" fmla="*/ 50 w 1195"/>
              <a:gd name="T21" fmla="*/ 106 h 1845"/>
              <a:gd name="T22" fmla="*/ 15 w 1195"/>
              <a:gd name="T23" fmla="*/ 126 h 1845"/>
              <a:gd name="T24" fmla="*/ 0 w 1195"/>
              <a:gd name="T25" fmla="*/ 184 h 1845"/>
              <a:gd name="T26" fmla="*/ 65 w 1195"/>
              <a:gd name="T27" fmla="*/ 531 h 1845"/>
              <a:gd name="T28" fmla="*/ 373 w 1195"/>
              <a:gd name="T29" fmla="*/ 586 h 1845"/>
              <a:gd name="T30" fmla="*/ 166 w 1195"/>
              <a:gd name="T31" fmla="*/ 819 h 1845"/>
              <a:gd name="T32" fmla="*/ 20 w 1195"/>
              <a:gd name="T33" fmla="*/ 917 h 1845"/>
              <a:gd name="T34" fmla="*/ 131 w 1195"/>
              <a:gd name="T35" fmla="*/ 1086 h 1845"/>
              <a:gd name="T36" fmla="*/ 26 w 1195"/>
              <a:gd name="T37" fmla="*/ 1203 h 1845"/>
              <a:gd name="T38" fmla="*/ 107 w 1195"/>
              <a:gd name="T39" fmla="*/ 1252 h 1845"/>
              <a:gd name="T40" fmla="*/ 186 w 1195"/>
              <a:gd name="T41" fmla="*/ 1656 h 1845"/>
              <a:gd name="T42" fmla="*/ 35 w 1195"/>
              <a:gd name="T43" fmla="*/ 1804 h 1845"/>
              <a:gd name="T44" fmla="*/ 131 w 1195"/>
              <a:gd name="T45" fmla="*/ 1845 h 1845"/>
              <a:gd name="T46" fmla="*/ 338 w 1195"/>
              <a:gd name="T47" fmla="*/ 1779 h 1845"/>
              <a:gd name="T48" fmla="*/ 418 w 1195"/>
              <a:gd name="T49" fmla="*/ 1799 h 1845"/>
              <a:gd name="T50" fmla="*/ 423 w 1195"/>
              <a:gd name="T51" fmla="*/ 1708 h 1845"/>
              <a:gd name="T52" fmla="*/ 696 w 1195"/>
              <a:gd name="T53" fmla="*/ 1592 h 1845"/>
              <a:gd name="T54" fmla="*/ 797 w 1195"/>
              <a:gd name="T55" fmla="*/ 1602 h 1845"/>
              <a:gd name="T56" fmla="*/ 842 w 1195"/>
              <a:gd name="T57" fmla="*/ 1774 h 1845"/>
              <a:gd name="T58" fmla="*/ 909 w 1195"/>
              <a:gd name="T59" fmla="*/ 1836 h 1845"/>
              <a:gd name="T60" fmla="*/ 928 w 1195"/>
              <a:gd name="T61" fmla="*/ 1744 h 1845"/>
              <a:gd name="T62" fmla="*/ 867 w 1195"/>
              <a:gd name="T63" fmla="*/ 1587 h 1845"/>
              <a:gd name="T64" fmla="*/ 1131 w 1195"/>
              <a:gd name="T65" fmla="*/ 1578 h 1845"/>
              <a:gd name="T66" fmla="*/ 1110 w 1195"/>
              <a:gd name="T67" fmla="*/ 1637 h 1845"/>
              <a:gd name="T68" fmla="*/ 1187 w 1195"/>
              <a:gd name="T69" fmla="*/ 1669 h 1845"/>
              <a:gd name="T70" fmla="*/ 1142 w 1195"/>
              <a:gd name="T71" fmla="*/ 1550 h 1845"/>
              <a:gd name="T72" fmla="*/ 890 w 1195"/>
              <a:gd name="T73" fmla="*/ 1497 h 1845"/>
              <a:gd name="T74" fmla="*/ 811 w 1195"/>
              <a:gd name="T75" fmla="*/ 1487 h 1845"/>
              <a:gd name="T76" fmla="*/ 797 w 1195"/>
              <a:gd name="T77" fmla="*/ 1364 h 1845"/>
              <a:gd name="T78" fmla="*/ 1072 w 1195"/>
              <a:gd name="T79" fmla="*/ 1238 h 1845"/>
              <a:gd name="T80" fmla="*/ 1089 w 1195"/>
              <a:gd name="T81" fmla="*/ 1026 h 1845"/>
              <a:gd name="T82" fmla="*/ 1154 w 1195"/>
              <a:gd name="T83" fmla="*/ 509 h 1845"/>
              <a:gd name="T84" fmla="*/ 1155 w 1195"/>
              <a:gd name="T85" fmla="*/ 253 h 1845"/>
              <a:gd name="T86" fmla="*/ 1074 w 1195"/>
              <a:gd name="T87" fmla="*/ 263 h 1845"/>
              <a:gd name="T88" fmla="*/ 923 w 1195"/>
              <a:gd name="T89" fmla="*/ 374 h 1845"/>
              <a:gd name="T90" fmla="*/ 913 w 1195"/>
              <a:gd name="T91" fmla="*/ 697 h 1845"/>
              <a:gd name="T92" fmla="*/ 792 w 1195"/>
              <a:gd name="T93" fmla="*/ 561 h 1845"/>
              <a:gd name="T94" fmla="*/ 640 w 1195"/>
              <a:gd name="T95" fmla="*/ 258 h 1845"/>
              <a:gd name="T96" fmla="*/ 625 w 1195"/>
              <a:gd name="T97" fmla="*/ 45 h 1845"/>
              <a:gd name="T98" fmla="*/ 671 w 1195"/>
              <a:gd name="T99" fmla="*/ 1294 h 1845"/>
              <a:gd name="T100" fmla="*/ 716 w 1195"/>
              <a:gd name="T101" fmla="*/ 1364 h 1845"/>
              <a:gd name="T102" fmla="*/ 486 w 1195"/>
              <a:gd name="T103" fmla="*/ 1500 h 1845"/>
              <a:gd name="T104" fmla="*/ 399 w 1195"/>
              <a:gd name="T105" fmla="*/ 1572 h 1845"/>
              <a:gd name="T106" fmla="*/ 389 w 1195"/>
              <a:gd name="T107" fmla="*/ 1658 h 1845"/>
              <a:gd name="T108" fmla="*/ 355 w 1195"/>
              <a:gd name="T109" fmla="*/ 1694 h 1845"/>
              <a:gd name="T110" fmla="*/ 353 w 1195"/>
              <a:gd name="T111" fmla="*/ 1310 h 1845"/>
              <a:gd name="T112" fmla="*/ 457 w 1195"/>
              <a:gd name="T113" fmla="*/ 1314 h 1845"/>
              <a:gd name="T114" fmla="*/ 534 w 1195"/>
              <a:gd name="T115" fmla="*/ 1572 h 1845"/>
              <a:gd name="T116" fmla="*/ 460 w 1195"/>
              <a:gd name="T117" fmla="*/ 1559 h 1845"/>
              <a:gd name="T118" fmla="*/ 640 w 1195"/>
              <a:gd name="T119" fmla="*/ 1540 h 18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195" h="1845">
                <a:moveTo>
                  <a:pt x="544" y="20"/>
                </a:moveTo>
                <a:lnTo>
                  <a:pt x="544" y="20"/>
                </a:lnTo>
                <a:lnTo>
                  <a:pt x="536" y="16"/>
                </a:lnTo>
                <a:lnTo>
                  <a:pt x="513" y="9"/>
                </a:lnTo>
                <a:lnTo>
                  <a:pt x="499" y="5"/>
                </a:lnTo>
                <a:lnTo>
                  <a:pt x="485" y="2"/>
                </a:lnTo>
                <a:lnTo>
                  <a:pt x="471" y="0"/>
                </a:lnTo>
                <a:lnTo>
                  <a:pt x="459" y="0"/>
                </a:lnTo>
                <a:lnTo>
                  <a:pt x="459" y="0"/>
                </a:lnTo>
                <a:lnTo>
                  <a:pt x="441" y="1"/>
                </a:lnTo>
                <a:lnTo>
                  <a:pt x="431" y="4"/>
                </a:lnTo>
                <a:lnTo>
                  <a:pt x="403" y="15"/>
                </a:lnTo>
                <a:lnTo>
                  <a:pt x="403" y="15"/>
                </a:lnTo>
                <a:lnTo>
                  <a:pt x="384" y="21"/>
                </a:lnTo>
                <a:lnTo>
                  <a:pt x="372" y="24"/>
                </a:lnTo>
                <a:lnTo>
                  <a:pt x="369" y="25"/>
                </a:lnTo>
                <a:lnTo>
                  <a:pt x="368" y="26"/>
                </a:lnTo>
                <a:lnTo>
                  <a:pt x="369" y="28"/>
                </a:lnTo>
                <a:lnTo>
                  <a:pt x="373" y="30"/>
                </a:lnTo>
                <a:lnTo>
                  <a:pt x="373" y="30"/>
                </a:lnTo>
                <a:lnTo>
                  <a:pt x="383" y="34"/>
                </a:lnTo>
                <a:lnTo>
                  <a:pt x="391" y="36"/>
                </a:lnTo>
                <a:lnTo>
                  <a:pt x="394" y="39"/>
                </a:lnTo>
                <a:lnTo>
                  <a:pt x="394" y="40"/>
                </a:lnTo>
                <a:lnTo>
                  <a:pt x="393" y="40"/>
                </a:lnTo>
                <a:lnTo>
                  <a:pt x="393" y="40"/>
                </a:lnTo>
                <a:lnTo>
                  <a:pt x="391" y="42"/>
                </a:lnTo>
                <a:lnTo>
                  <a:pt x="388" y="44"/>
                </a:lnTo>
                <a:lnTo>
                  <a:pt x="384" y="50"/>
                </a:lnTo>
                <a:lnTo>
                  <a:pt x="381" y="57"/>
                </a:lnTo>
                <a:lnTo>
                  <a:pt x="378" y="60"/>
                </a:lnTo>
                <a:lnTo>
                  <a:pt x="378" y="60"/>
                </a:lnTo>
                <a:lnTo>
                  <a:pt x="374" y="66"/>
                </a:lnTo>
                <a:lnTo>
                  <a:pt x="373" y="71"/>
                </a:lnTo>
                <a:lnTo>
                  <a:pt x="373" y="71"/>
                </a:lnTo>
                <a:lnTo>
                  <a:pt x="373" y="82"/>
                </a:lnTo>
                <a:lnTo>
                  <a:pt x="370" y="90"/>
                </a:lnTo>
                <a:lnTo>
                  <a:pt x="368" y="96"/>
                </a:lnTo>
                <a:lnTo>
                  <a:pt x="368" y="96"/>
                </a:lnTo>
                <a:lnTo>
                  <a:pt x="365" y="98"/>
                </a:lnTo>
                <a:lnTo>
                  <a:pt x="364" y="100"/>
                </a:lnTo>
                <a:lnTo>
                  <a:pt x="360" y="106"/>
                </a:lnTo>
                <a:lnTo>
                  <a:pt x="353" y="126"/>
                </a:lnTo>
                <a:lnTo>
                  <a:pt x="353" y="126"/>
                </a:lnTo>
                <a:lnTo>
                  <a:pt x="338" y="167"/>
                </a:lnTo>
                <a:lnTo>
                  <a:pt x="338" y="167"/>
                </a:lnTo>
                <a:lnTo>
                  <a:pt x="336" y="168"/>
                </a:lnTo>
                <a:lnTo>
                  <a:pt x="334" y="169"/>
                </a:lnTo>
                <a:lnTo>
                  <a:pt x="326" y="173"/>
                </a:lnTo>
                <a:lnTo>
                  <a:pt x="322" y="174"/>
                </a:lnTo>
                <a:lnTo>
                  <a:pt x="320" y="178"/>
                </a:lnTo>
                <a:lnTo>
                  <a:pt x="317" y="182"/>
                </a:lnTo>
                <a:lnTo>
                  <a:pt x="317" y="187"/>
                </a:lnTo>
                <a:lnTo>
                  <a:pt x="317" y="187"/>
                </a:lnTo>
                <a:lnTo>
                  <a:pt x="319" y="197"/>
                </a:lnTo>
                <a:lnTo>
                  <a:pt x="320" y="205"/>
                </a:lnTo>
                <a:lnTo>
                  <a:pt x="322" y="212"/>
                </a:lnTo>
                <a:lnTo>
                  <a:pt x="322" y="212"/>
                </a:lnTo>
                <a:lnTo>
                  <a:pt x="320" y="221"/>
                </a:lnTo>
                <a:lnTo>
                  <a:pt x="317" y="229"/>
                </a:lnTo>
                <a:lnTo>
                  <a:pt x="317" y="232"/>
                </a:lnTo>
                <a:lnTo>
                  <a:pt x="317" y="232"/>
                </a:lnTo>
                <a:lnTo>
                  <a:pt x="322" y="248"/>
                </a:lnTo>
                <a:lnTo>
                  <a:pt x="322" y="258"/>
                </a:lnTo>
                <a:lnTo>
                  <a:pt x="322" y="283"/>
                </a:lnTo>
                <a:lnTo>
                  <a:pt x="322" y="283"/>
                </a:lnTo>
                <a:lnTo>
                  <a:pt x="322" y="285"/>
                </a:lnTo>
                <a:lnTo>
                  <a:pt x="322" y="293"/>
                </a:lnTo>
                <a:lnTo>
                  <a:pt x="322" y="293"/>
                </a:lnTo>
                <a:lnTo>
                  <a:pt x="324" y="307"/>
                </a:lnTo>
                <a:lnTo>
                  <a:pt x="324" y="314"/>
                </a:lnTo>
                <a:lnTo>
                  <a:pt x="325" y="317"/>
                </a:lnTo>
                <a:lnTo>
                  <a:pt x="328" y="318"/>
                </a:lnTo>
                <a:lnTo>
                  <a:pt x="328" y="318"/>
                </a:lnTo>
                <a:lnTo>
                  <a:pt x="403" y="344"/>
                </a:lnTo>
                <a:lnTo>
                  <a:pt x="423" y="379"/>
                </a:lnTo>
                <a:lnTo>
                  <a:pt x="423" y="379"/>
                </a:lnTo>
                <a:lnTo>
                  <a:pt x="408" y="380"/>
                </a:lnTo>
                <a:lnTo>
                  <a:pt x="398" y="381"/>
                </a:lnTo>
                <a:lnTo>
                  <a:pt x="394" y="383"/>
                </a:lnTo>
                <a:lnTo>
                  <a:pt x="393" y="384"/>
                </a:lnTo>
                <a:lnTo>
                  <a:pt x="393" y="384"/>
                </a:lnTo>
                <a:lnTo>
                  <a:pt x="393" y="389"/>
                </a:lnTo>
                <a:lnTo>
                  <a:pt x="396" y="398"/>
                </a:lnTo>
                <a:lnTo>
                  <a:pt x="398" y="409"/>
                </a:lnTo>
                <a:lnTo>
                  <a:pt x="398" y="409"/>
                </a:lnTo>
                <a:lnTo>
                  <a:pt x="392" y="413"/>
                </a:lnTo>
                <a:lnTo>
                  <a:pt x="375" y="421"/>
                </a:lnTo>
                <a:lnTo>
                  <a:pt x="354" y="429"/>
                </a:lnTo>
                <a:lnTo>
                  <a:pt x="343" y="432"/>
                </a:lnTo>
                <a:lnTo>
                  <a:pt x="333" y="435"/>
                </a:lnTo>
                <a:lnTo>
                  <a:pt x="333" y="435"/>
                </a:lnTo>
                <a:lnTo>
                  <a:pt x="297" y="437"/>
                </a:lnTo>
                <a:lnTo>
                  <a:pt x="244" y="438"/>
                </a:lnTo>
                <a:lnTo>
                  <a:pt x="176" y="440"/>
                </a:lnTo>
                <a:lnTo>
                  <a:pt x="176" y="440"/>
                </a:lnTo>
                <a:lnTo>
                  <a:pt x="151" y="345"/>
                </a:lnTo>
                <a:lnTo>
                  <a:pt x="132" y="279"/>
                </a:lnTo>
                <a:lnTo>
                  <a:pt x="124" y="256"/>
                </a:lnTo>
                <a:lnTo>
                  <a:pt x="121" y="248"/>
                </a:lnTo>
                <a:lnTo>
                  <a:pt x="121" y="248"/>
                </a:lnTo>
                <a:lnTo>
                  <a:pt x="114" y="244"/>
                </a:lnTo>
                <a:lnTo>
                  <a:pt x="111" y="242"/>
                </a:lnTo>
                <a:lnTo>
                  <a:pt x="111" y="232"/>
                </a:lnTo>
                <a:lnTo>
                  <a:pt x="100" y="232"/>
                </a:lnTo>
                <a:lnTo>
                  <a:pt x="95" y="212"/>
                </a:lnTo>
                <a:lnTo>
                  <a:pt x="95" y="212"/>
                </a:lnTo>
                <a:lnTo>
                  <a:pt x="99" y="211"/>
                </a:lnTo>
                <a:lnTo>
                  <a:pt x="104" y="210"/>
                </a:lnTo>
                <a:lnTo>
                  <a:pt x="109" y="206"/>
                </a:lnTo>
                <a:lnTo>
                  <a:pt x="114" y="201"/>
                </a:lnTo>
                <a:lnTo>
                  <a:pt x="119" y="193"/>
                </a:lnTo>
                <a:lnTo>
                  <a:pt x="123" y="184"/>
                </a:lnTo>
                <a:lnTo>
                  <a:pt x="126" y="172"/>
                </a:lnTo>
                <a:lnTo>
                  <a:pt x="126" y="172"/>
                </a:lnTo>
                <a:lnTo>
                  <a:pt x="132" y="129"/>
                </a:lnTo>
                <a:lnTo>
                  <a:pt x="132" y="117"/>
                </a:lnTo>
                <a:lnTo>
                  <a:pt x="132" y="114"/>
                </a:lnTo>
                <a:lnTo>
                  <a:pt x="131" y="111"/>
                </a:lnTo>
                <a:lnTo>
                  <a:pt x="131" y="111"/>
                </a:lnTo>
                <a:lnTo>
                  <a:pt x="126" y="105"/>
                </a:lnTo>
                <a:lnTo>
                  <a:pt x="123" y="102"/>
                </a:lnTo>
                <a:lnTo>
                  <a:pt x="121" y="101"/>
                </a:lnTo>
                <a:lnTo>
                  <a:pt x="121" y="101"/>
                </a:lnTo>
                <a:lnTo>
                  <a:pt x="119" y="100"/>
                </a:lnTo>
                <a:lnTo>
                  <a:pt x="119" y="98"/>
                </a:lnTo>
                <a:lnTo>
                  <a:pt x="119" y="96"/>
                </a:lnTo>
                <a:lnTo>
                  <a:pt x="118" y="93"/>
                </a:lnTo>
                <a:lnTo>
                  <a:pt x="116" y="92"/>
                </a:lnTo>
                <a:lnTo>
                  <a:pt x="112" y="91"/>
                </a:lnTo>
                <a:lnTo>
                  <a:pt x="106" y="91"/>
                </a:lnTo>
                <a:lnTo>
                  <a:pt x="106" y="91"/>
                </a:lnTo>
                <a:lnTo>
                  <a:pt x="90" y="91"/>
                </a:lnTo>
                <a:lnTo>
                  <a:pt x="85" y="91"/>
                </a:lnTo>
                <a:lnTo>
                  <a:pt x="85" y="91"/>
                </a:lnTo>
                <a:lnTo>
                  <a:pt x="74" y="92"/>
                </a:lnTo>
                <a:lnTo>
                  <a:pt x="66" y="93"/>
                </a:lnTo>
                <a:lnTo>
                  <a:pt x="60" y="96"/>
                </a:lnTo>
                <a:lnTo>
                  <a:pt x="60" y="96"/>
                </a:lnTo>
                <a:lnTo>
                  <a:pt x="56" y="100"/>
                </a:lnTo>
                <a:lnTo>
                  <a:pt x="53" y="102"/>
                </a:lnTo>
                <a:lnTo>
                  <a:pt x="50" y="106"/>
                </a:lnTo>
                <a:lnTo>
                  <a:pt x="50" y="106"/>
                </a:lnTo>
                <a:lnTo>
                  <a:pt x="45" y="103"/>
                </a:lnTo>
                <a:lnTo>
                  <a:pt x="40" y="103"/>
                </a:lnTo>
                <a:lnTo>
                  <a:pt x="35" y="106"/>
                </a:lnTo>
                <a:lnTo>
                  <a:pt x="35" y="106"/>
                </a:lnTo>
                <a:lnTo>
                  <a:pt x="31" y="110"/>
                </a:lnTo>
                <a:lnTo>
                  <a:pt x="30" y="112"/>
                </a:lnTo>
                <a:lnTo>
                  <a:pt x="30" y="116"/>
                </a:lnTo>
                <a:lnTo>
                  <a:pt x="30" y="116"/>
                </a:lnTo>
                <a:lnTo>
                  <a:pt x="25" y="122"/>
                </a:lnTo>
                <a:lnTo>
                  <a:pt x="20" y="126"/>
                </a:lnTo>
                <a:lnTo>
                  <a:pt x="17" y="126"/>
                </a:lnTo>
                <a:lnTo>
                  <a:pt x="15" y="126"/>
                </a:lnTo>
                <a:lnTo>
                  <a:pt x="15" y="126"/>
                </a:lnTo>
                <a:lnTo>
                  <a:pt x="12" y="126"/>
                </a:lnTo>
                <a:lnTo>
                  <a:pt x="11" y="127"/>
                </a:lnTo>
                <a:lnTo>
                  <a:pt x="8" y="133"/>
                </a:lnTo>
                <a:lnTo>
                  <a:pt x="6" y="138"/>
                </a:lnTo>
                <a:lnTo>
                  <a:pt x="5" y="141"/>
                </a:lnTo>
                <a:lnTo>
                  <a:pt x="5" y="141"/>
                </a:lnTo>
                <a:lnTo>
                  <a:pt x="2" y="143"/>
                </a:lnTo>
                <a:lnTo>
                  <a:pt x="1" y="146"/>
                </a:lnTo>
                <a:lnTo>
                  <a:pt x="0" y="153"/>
                </a:lnTo>
                <a:lnTo>
                  <a:pt x="0" y="162"/>
                </a:lnTo>
                <a:lnTo>
                  <a:pt x="0" y="162"/>
                </a:lnTo>
                <a:lnTo>
                  <a:pt x="0" y="173"/>
                </a:lnTo>
                <a:lnTo>
                  <a:pt x="0" y="184"/>
                </a:lnTo>
                <a:lnTo>
                  <a:pt x="1" y="194"/>
                </a:lnTo>
                <a:lnTo>
                  <a:pt x="2" y="198"/>
                </a:lnTo>
                <a:lnTo>
                  <a:pt x="5" y="202"/>
                </a:lnTo>
                <a:lnTo>
                  <a:pt x="5" y="202"/>
                </a:lnTo>
                <a:lnTo>
                  <a:pt x="10" y="210"/>
                </a:lnTo>
                <a:lnTo>
                  <a:pt x="15" y="220"/>
                </a:lnTo>
                <a:lnTo>
                  <a:pt x="20" y="232"/>
                </a:lnTo>
                <a:lnTo>
                  <a:pt x="20" y="253"/>
                </a:lnTo>
                <a:lnTo>
                  <a:pt x="5" y="258"/>
                </a:lnTo>
                <a:lnTo>
                  <a:pt x="5" y="258"/>
                </a:lnTo>
                <a:lnTo>
                  <a:pt x="35" y="398"/>
                </a:lnTo>
                <a:lnTo>
                  <a:pt x="58" y="496"/>
                </a:lnTo>
                <a:lnTo>
                  <a:pt x="65" y="531"/>
                </a:lnTo>
                <a:lnTo>
                  <a:pt x="70" y="546"/>
                </a:lnTo>
                <a:lnTo>
                  <a:pt x="70" y="546"/>
                </a:lnTo>
                <a:lnTo>
                  <a:pt x="74" y="552"/>
                </a:lnTo>
                <a:lnTo>
                  <a:pt x="78" y="557"/>
                </a:lnTo>
                <a:lnTo>
                  <a:pt x="80" y="560"/>
                </a:lnTo>
                <a:lnTo>
                  <a:pt x="83" y="562"/>
                </a:lnTo>
                <a:lnTo>
                  <a:pt x="95" y="566"/>
                </a:lnTo>
                <a:lnTo>
                  <a:pt x="95" y="566"/>
                </a:lnTo>
                <a:lnTo>
                  <a:pt x="113" y="568"/>
                </a:lnTo>
                <a:lnTo>
                  <a:pt x="148" y="571"/>
                </a:lnTo>
                <a:lnTo>
                  <a:pt x="242" y="577"/>
                </a:lnTo>
                <a:lnTo>
                  <a:pt x="373" y="586"/>
                </a:lnTo>
                <a:lnTo>
                  <a:pt x="373" y="586"/>
                </a:lnTo>
                <a:lnTo>
                  <a:pt x="393" y="753"/>
                </a:lnTo>
                <a:lnTo>
                  <a:pt x="393" y="753"/>
                </a:lnTo>
                <a:lnTo>
                  <a:pt x="393" y="762"/>
                </a:lnTo>
                <a:lnTo>
                  <a:pt x="392" y="777"/>
                </a:lnTo>
                <a:lnTo>
                  <a:pt x="386" y="817"/>
                </a:lnTo>
                <a:lnTo>
                  <a:pt x="378" y="874"/>
                </a:lnTo>
                <a:lnTo>
                  <a:pt x="378" y="874"/>
                </a:lnTo>
                <a:lnTo>
                  <a:pt x="354" y="875"/>
                </a:lnTo>
                <a:lnTo>
                  <a:pt x="336" y="878"/>
                </a:lnTo>
                <a:lnTo>
                  <a:pt x="328" y="879"/>
                </a:lnTo>
                <a:lnTo>
                  <a:pt x="328" y="879"/>
                </a:lnTo>
                <a:lnTo>
                  <a:pt x="166" y="819"/>
                </a:lnTo>
                <a:lnTo>
                  <a:pt x="166" y="819"/>
                </a:lnTo>
                <a:lnTo>
                  <a:pt x="146" y="817"/>
                </a:lnTo>
                <a:lnTo>
                  <a:pt x="107" y="817"/>
                </a:lnTo>
                <a:lnTo>
                  <a:pt x="87" y="817"/>
                </a:lnTo>
                <a:lnTo>
                  <a:pt x="69" y="819"/>
                </a:lnTo>
                <a:lnTo>
                  <a:pt x="56" y="821"/>
                </a:lnTo>
                <a:lnTo>
                  <a:pt x="53" y="822"/>
                </a:lnTo>
                <a:lnTo>
                  <a:pt x="50" y="824"/>
                </a:lnTo>
                <a:lnTo>
                  <a:pt x="50" y="824"/>
                </a:lnTo>
                <a:lnTo>
                  <a:pt x="44" y="839"/>
                </a:lnTo>
                <a:lnTo>
                  <a:pt x="34" y="867"/>
                </a:lnTo>
                <a:lnTo>
                  <a:pt x="20" y="910"/>
                </a:lnTo>
                <a:lnTo>
                  <a:pt x="20" y="910"/>
                </a:lnTo>
                <a:lnTo>
                  <a:pt x="20" y="917"/>
                </a:lnTo>
                <a:lnTo>
                  <a:pt x="22" y="930"/>
                </a:lnTo>
                <a:lnTo>
                  <a:pt x="26" y="946"/>
                </a:lnTo>
                <a:lnTo>
                  <a:pt x="32" y="965"/>
                </a:lnTo>
                <a:lnTo>
                  <a:pt x="39" y="984"/>
                </a:lnTo>
                <a:lnTo>
                  <a:pt x="45" y="1002"/>
                </a:lnTo>
                <a:lnTo>
                  <a:pt x="53" y="1017"/>
                </a:lnTo>
                <a:lnTo>
                  <a:pt x="56" y="1022"/>
                </a:lnTo>
                <a:lnTo>
                  <a:pt x="60" y="1026"/>
                </a:lnTo>
                <a:lnTo>
                  <a:pt x="60" y="1026"/>
                </a:lnTo>
                <a:lnTo>
                  <a:pt x="104" y="1062"/>
                </a:lnTo>
                <a:lnTo>
                  <a:pt x="124" y="1079"/>
                </a:lnTo>
                <a:lnTo>
                  <a:pt x="130" y="1084"/>
                </a:lnTo>
                <a:lnTo>
                  <a:pt x="131" y="1086"/>
                </a:lnTo>
                <a:lnTo>
                  <a:pt x="131" y="1086"/>
                </a:lnTo>
                <a:lnTo>
                  <a:pt x="124" y="1090"/>
                </a:lnTo>
                <a:lnTo>
                  <a:pt x="112" y="1099"/>
                </a:lnTo>
                <a:lnTo>
                  <a:pt x="94" y="1114"/>
                </a:lnTo>
                <a:lnTo>
                  <a:pt x="74" y="1131"/>
                </a:lnTo>
                <a:lnTo>
                  <a:pt x="55" y="1150"/>
                </a:lnTo>
                <a:lnTo>
                  <a:pt x="39" y="1167"/>
                </a:lnTo>
                <a:lnTo>
                  <a:pt x="32" y="1176"/>
                </a:lnTo>
                <a:lnTo>
                  <a:pt x="27" y="1184"/>
                </a:lnTo>
                <a:lnTo>
                  <a:pt x="25" y="1191"/>
                </a:lnTo>
                <a:lnTo>
                  <a:pt x="25" y="1198"/>
                </a:lnTo>
                <a:lnTo>
                  <a:pt x="25" y="1198"/>
                </a:lnTo>
                <a:lnTo>
                  <a:pt x="26" y="1203"/>
                </a:lnTo>
                <a:lnTo>
                  <a:pt x="30" y="1209"/>
                </a:lnTo>
                <a:lnTo>
                  <a:pt x="34" y="1214"/>
                </a:lnTo>
                <a:lnTo>
                  <a:pt x="39" y="1219"/>
                </a:lnTo>
                <a:lnTo>
                  <a:pt x="51" y="1229"/>
                </a:lnTo>
                <a:lnTo>
                  <a:pt x="65" y="1238"/>
                </a:lnTo>
                <a:lnTo>
                  <a:pt x="78" y="1244"/>
                </a:lnTo>
                <a:lnTo>
                  <a:pt x="89" y="1249"/>
                </a:lnTo>
                <a:lnTo>
                  <a:pt x="98" y="1253"/>
                </a:lnTo>
                <a:lnTo>
                  <a:pt x="100" y="1253"/>
                </a:lnTo>
                <a:lnTo>
                  <a:pt x="100" y="1253"/>
                </a:lnTo>
                <a:lnTo>
                  <a:pt x="100" y="1252"/>
                </a:lnTo>
                <a:lnTo>
                  <a:pt x="103" y="1252"/>
                </a:lnTo>
                <a:lnTo>
                  <a:pt x="107" y="1252"/>
                </a:lnTo>
                <a:lnTo>
                  <a:pt x="116" y="1253"/>
                </a:lnTo>
                <a:lnTo>
                  <a:pt x="116" y="1253"/>
                </a:lnTo>
                <a:lnTo>
                  <a:pt x="119" y="1255"/>
                </a:lnTo>
                <a:lnTo>
                  <a:pt x="124" y="1258"/>
                </a:lnTo>
                <a:lnTo>
                  <a:pt x="131" y="1263"/>
                </a:lnTo>
                <a:lnTo>
                  <a:pt x="131" y="1263"/>
                </a:lnTo>
                <a:lnTo>
                  <a:pt x="161" y="1433"/>
                </a:lnTo>
                <a:lnTo>
                  <a:pt x="182" y="1557"/>
                </a:lnTo>
                <a:lnTo>
                  <a:pt x="189" y="1602"/>
                </a:lnTo>
                <a:lnTo>
                  <a:pt x="191" y="1627"/>
                </a:lnTo>
                <a:lnTo>
                  <a:pt x="191" y="1627"/>
                </a:lnTo>
                <a:lnTo>
                  <a:pt x="190" y="1641"/>
                </a:lnTo>
                <a:lnTo>
                  <a:pt x="186" y="1656"/>
                </a:lnTo>
                <a:lnTo>
                  <a:pt x="180" y="1671"/>
                </a:lnTo>
                <a:lnTo>
                  <a:pt x="174" y="1685"/>
                </a:lnTo>
                <a:lnTo>
                  <a:pt x="161" y="1709"/>
                </a:lnTo>
                <a:lnTo>
                  <a:pt x="156" y="1718"/>
                </a:lnTo>
                <a:lnTo>
                  <a:pt x="156" y="1718"/>
                </a:lnTo>
                <a:lnTo>
                  <a:pt x="108" y="1746"/>
                </a:lnTo>
                <a:lnTo>
                  <a:pt x="74" y="1766"/>
                </a:lnTo>
                <a:lnTo>
                  <a:pt x="61" y="1774"/>
                </a:lnTo>
                <a:lnTo>
                  <a:pt x="55" y="1779"/>
                </a:lnTo>
                <a:lnTo>
                  <a:pt x="55" y="1779"/>
                </a:lnTo>
                <a:lnTo>
                  <a:pt x="48" y="1786"/>
                </a:lnTo>
                <a:lnTo>
                  <a:pt x="39" y="1798"/>
                </a:lnTo>
                <a:lnTo>
                  <a:pt x="35" y="1804"/>
                </a:lnTo>
                <a:lnTo>
                  <a:pt x="32" y="1809"/>
                </a:lnTo>
                <a:lnTo>
                  <a:pt x="30" y="1814"/>
                </a:lnTo>
                <a:lnTo>
                  <a:pt x="30" y="1819"/>
                </a:lnTo>
                <a:lnTo>
                  <a:pt x="30" y="1819"/>
                </a:lnTo>
                <a:lnTo>
                  <a:pt x="32" y="1823"/>
                </a:lnTo>
                <a:lnTo>
                  <a:pt x="36" y="1827"/>
                </a:lnTo>
                <a:lnTo>
                  <a:pt x="42" y="1831"/>
                </a:lnTo>
                <a:lnTo>
                  <a:pt x="50" y="1833"/>
                </a:lnTo>
                <a:lnTo>
                  <a:pt x="65" y="1837"/>
                </a:lnTo>
                <a:lnTo>
                  <a:pt x="80" y="1840"/>
                </a:lnTo>
                <a:lnTo>
                  <a:pt x="80" y="1840"/>
                </a:lnTo>
                <a:lnTo>
                  <a:pt x="131" y="1845"/>
                </a:lnTo>
                <a:lnTo>
                  <a:pt x="131" y="1845"/>
                </a:lnTo>
                <a:lnTo>
                  <a:pt x="138" y="1845"/>
                </a:lnTo>
                <a:lnTo>
                  <a:pt x="147" y="1843"/>
                </a:lnTo>
                <a:lnTo>
                  <a:pt x="170" y="1838"/>
                </a:lnTo>
                <a:lnTo>
                  <a:pt x="194" y="1832"/>
                </a:lnTo>
                <a:lnTo>
                  <a:pt x="217" y="1824"/>
                </a:lnTo>
                <a:lnTo>
                  <a:pt x="217" y="1824"/>
                </a:lnTo>
                <a:lnTo>
                  <a:pt x="239" y="1818"/>
                </a:lnTo>
                <a:lnTo>
                  <a:pt x="266" y="1813"/>
                </a:lnTo>
                <a:lnTo>
                  <a:pt x="290" y="1807"/>
                </a:lnTo>
                <a:lnTo>
                  <a:pt x="300" y="1803"/>
                </a:lnTo>
                <a:lnTo>
                  <a:pt x="307" y="1799"/>
                </a:lnTo>
                <a:lnTo>
                  <a:pt x="307" y="1799"/>
                </a:lnTo>
                <a:lnTo>
                  <a:pt x="338" y="1779"/>
                </a:lnTo>
                <a:lnTo>
                  <a:pt x="338" y="1779"/>
                </a:lnTo>
                <a:lnTo>
                  <a:pt x="339" y="1784"/>
                </a:lnTo>
                <a:lnTo>
                  <a:pt x="341" y="1794"/>
                </a:lnTo>
                <a:lnTo>
                  <a:pt x="344" y="1799"/>
                </a:lnTo>
                <a:lnTo>
                  <a:pt x="348" y="1804"/>
                </a:lnTo>
                <a:lnTo>
                  <a:pt x="353" y="1808"/>
                </a:lnTo>
                <a:lnTo>
                  <a:pt x="358" y="1809"/>
                </a:lnTo>
                <a:lnTo>
                  <a:pt x="358" y="1809"/>
                </a:lnTo>
                <a:lnTo>
                  <a:pt x="373" y="1809"/>
                </a:lnTo>
                <a:lnTo>
                  <a:pt x="391" y="1808"/>
                </a:lnTo>
                <a:lnTo>
                  <a:pt x="407" y="1804"/>
                </a:lnTo>
                <a:lnTo>
                  <a:pt x="413" y="1802"/>
                </a:lnTo>
                <a:lnTo>
                  <a:pt x="418" y="1799"/>
                </a:lnTo>
                <a:lnTo>
                  <a:pt x="418" y="1799"/>
                </a:lnTo>
                <a:lnTo>
                  <a:pt x="422" y="1795"/>
                </a:lnTo>
                <a:lnTo>
                  <a:pt x="426" y="1789"/>
                </a:lnTo>
                <a:lnTo>
                  <a:pt x="428" y="1783"/>
                </a:lnTo>
                <a:lnTo>
                  <a:pt x="431" y="1775"/>
                </a:lnTo>
                <a:lnTo>
                  <a:pt x="433" y="1759"/>
                </a:lnTo>
                <a:lnTo>
                  <a:pt x="433" y="1750"/>
                </a:lnTo>
                <a:lnTo>
                  <a:pt x="433" y="1744"/>
                </a:lnTo>
                <a:lnTo>
                  <a:pt x="433" y="1744"/>
                </a:lnTo>
                <a:lnTo>
                  <a:pt x="431" y="1732"/>
                </a:lnTo>
                <a:lnTo>
                  <a:pt x="428" y="1722"/>
                </a:lnTo>
                <a:lnTo>
                  <a:pt x="423" y="1708"/>
                </a:lnTo>
                <a:lnTo>
                  <a:pt x="423" y="1708"/>
                </a:lnTo>
                <a:lnTo>
                  <a:pt x="423" y="1704"/>
                </a:lnTo>
                <a:lnTo>
                  <a:pt x="427" y="1696"/>
                </a:lnTo>
                <a:lnTo>
                  <a:pt x="439" y="1671"/>
                </a:lnTo>
                <a:lnTo>
                  <a:pt x="452" y="1647"/>
                </a:lnTo>
                <a:lnTo>
                  <a:pt x="459" y="1639"/>
                </a:lnTo>
                <a:lnTo>
                  <a:pt x="464" y="1632"/>
                </a:lnTo>
                <a:lnTo>
                  <a:pt x="464" y="1632"/>
                </a:lnTo>
                <a:lnTo>
                  <a:pt x="469" y="1630"/>
                </a:lnTo>
                <a:lnTo>
                  <a:pt x="478" y="1627"/>
                </a:lnTo>
                <a:lnTo>
                  <a:pt x="505" y="1620"/>
                </a:lnTo>
                <a:lnTo>
                  <a:pt x="585" y="1601"/>
                </a:lnTo>
                <a:lnTo>
                  <a:pt x="696" y="1577"/>
                </a:lnTo>
                <a:lnTo>
                  <a:pt x="696" y="1592"/>
                </a:lnTo>
                <a:lnTo>
                  <a:pt x="696" y="1592"/>
                </a:lnTo>
                <a:lnTo>
                  <a:pt x="702" y="1596"/>
                </a:lnTo>
                <a:lnTo>
                  <a:pt x="719" y="1602"/>
                </a:lnTo>
                <a:lnTo>
                  <a:pt x="739" y="1610"/>
                </a:lnTo>
                <a:lnTo>
                  <a:pt x="748" y="1612"/>
                </a:lnTo>
                <a:lnTo>
                  <a:pt x="756" y="1612"/>
                </a:lnTo>
                <a:lnTo>
                  <a:pt x="756" y="1612"/>
                </a:lnTo>
                <a:lnTo>
                  <a:pt x="772" y="1611"/>
                </a:lnTo>
                <a:lnTo>
                  <a:pt x="785" y="1608"/>
                </a:lnTo>
                <a:lnTo>
                  <a:pt x="794" y="1605"/>
                </a:lnTo>
                <a:lnTo>
                  <a:pt x="797" y="1603"/>
                </a:lnTo>
                <a:lnTo>
                  <a:pt x="797" y="1602"/>
                </a:lnTo>
                <a:lnTo>
                  <a:pt x="797" y="1602"/>
                </a:lnTo>
                <a:lnTo>
                  <a:pt x="804" y="1608"/>
                </a:lnTo>
                <a:lnTo>
                  <a:pt x="823" y="1627"/>
                </a:lnTo>
                <a:lnTo>
                  <a:pt x="835" y="1640"/>
                </a:lnTo>
                <a:lnTo>
                  <a:pt x="843" y="1653"/>
                </a:lnTo>
                <a:lnTo>
                  <a:pt x="850" y="1666"/>
                </a:lnTo>
                <a:lnTo>
                  <a:pt x="851" y="1673"/>
                </a:lnTo>
                <a:lnTo>
                  <a:pt x="852" y="1678"/>
                </a:lnTo>
                <a:lnTo>
                  <a:pt x="852" y="1759"/>
                </a:lnTo>
                <a:lnTo>
                  <a:pt x="852" y="1759"/>
                </a:lnTo>
                <a:lnTo>
                  <a:pt x="848" y="1762"/>
                </a:lnTo>
                <a:lnTo>
                  <a:pt x="846" y="1766"/>
                </a:lnTo>
                <a:lnTo>
                  <a:pt x="842" y="1774"/>
                </a:lnTo>
                <a:lnTo>
                  <a:pt x="842" y="1774"/>
                </a:lnTo>
                <a:lnTo>
                  <a:pt x="841" y="1779"/>
                </a:lnTo>
                <a:lnTo>
                  <a:pt x="841" y="1786"/>
                </a:lnTo>
                <a:lnTo>
                  <a:pt x="842" y="1805"/>
                </a:lnTo>
                <a:lnTo>
                  <a:pt x="843" y="1814"/>
                </a:lnTo>
                <a:lnTo>
                  <a:pt x="846" y="1823"/>
                </a:lnTo>
                <a:lnTo>
                  <a:pt x="848" y="1829"/>
                </a:lnTo>
                <a:lnTo>
                  <a:pt x="852" y="1834"/>
                </a:lnTo>
                <a:lnTo>
                  <a:pt x="852" y="1834"/>
                </a:lnTo>
                <a:lnTo>
                  <a:pt x="859" y="1837"/>
                </a:lnTo>
                <a:lnTo>
                  <a:pt x="870" y="1840"/>
                </a:lnTo>
                <a:lnTo>
                  <a:pt x="883" y="1840"/>
                </a:lnTo>
                <a:lnTo>
                  <a:pt x="896" y="1838"/>
                </a:lnTo>
                <a:lnTo>
                  <a:pt x="909" y="1836"/>
                </a:lnTo>
                <a:lnTo>
                  <a:pt x="915" y="1833"/>
                </a:lnTo>
                <a:lnTo>
                  <a:pt x="920" y="1829"/>
                </a:lnTo>
                <a:lnTo>
                  <a:pt x="925" y="1826"/>
                </a:lnTo>
                <a:lnTo>
                  <a:pt x="929" y="1821"/>
                </a:lnTo>
                <a:lnTo>
                  <a:pt x="932" y="1816"/>
                </a:lnTo>
                <a:lnTo>
                  <a:pt x="933" y="1809"/>
                </a:lnTo>
                <a:lnTo>
                  <a:pt x="933" y="1809"/>
                </a:lnTo>
                <a:lnTo>
                  <a:pt x="936" y="1769"/>
                </a:lnTo>
                <a:lnTo>
                  <a:pt x="934" y="1759"/>
                </a:lnTo>
                <a:lnTo>
                  <a:pt x="933" y="1754"/>
                </a:lnTo>
                <a:lnTo>
                  <a:pt x="933" y="1754"/>
                </a:lnTo>
                <a:lnTo>
                  <a:pt x="929" y="1747"/>
                </a:lnTo>
                <a:lnTo>
                  <a:pt x="928" y="1744"/>
                </a:lnTo>
                <a:lnTo>
                  <a:pt x="928" y="1744"/>
                </a:lnTo>
                <a:lnTo>
                  <a:pt x="927" y="1730"/>
                </a:lnTo>
                <a:lnTo>
                  <a:pt x="924" y="1712"/>
                </a:lnTo>
                <a:lnTo>
                  <a:pt x="918" y="1688"/>
                </a:lnTo>
                <a:lnTo>
                  <a:pt x="918" y="1688"/>
                </a:lnTo>
                <a:lnTo>
                  <a:pt x="905" y="1642"/>
                </a:lnTo>
                <a:lnTo>
                  <a:pt x="899" y="1627"/>
                </a:lnTo>
                <a:lnTo>
                  <a:pt x="896" y="1622"/>
                </a:lnTo>
                <a:lnTo>
                  <a:pt x="893" y="1617"/>
                </a:lnTo>
                <a:lnTo>
                  <a:pt x="893" y="1617"/>
                </a:lnTo>
                <a:lnTo>
                  <a:pt x="885" y="1608"/>
                </a:lnTo>
                <a:lnTo>
                  <a:pt x="876" y="1598"/>
                </a:lnTo>
                <a:lnTo>
                  <a:pt x="867" y="1587"/>
                </a:lnTo>
                <a:lnTo>
                  <a:pt x="872" y="1567"/>
                </a:lnTo>
                <a:lnTo>
                  <a:pt x="872" y="1567"/>
                </a:lnTo>
                <a:lnTo>
                  <a:pt x="905" y="1564"/>
                </a:lnTo>
                <a:lnTo>
                  <a:pt x="977" y="1559"/>
                </a:lnTo>
                <a:lnTo>
                  <a:pt x="1019" y="1558"/>
                </a:lnTo>
                <a:lnTo>
                  <a:pt x="1057" y="1557"/>
                </a:lnTo>
                <a:lnTo>
                  <a:pt x="1086" y="1558"/>
                </a:lnTo>
                <a:lnTo>
                  <a:pt x="1097" y="1559"/>
                </a:lnTo>
                <a:lnTo>
                  <a:pt x="1105" y="1562"/>
                </a:lnTo>
                <a:lnTo>
                  <a:pt x="1105" y="1562"/>
                </a:lnTo>
                <a:lnTo>
                  <a:pt x="1115" y="1567"/>
                </a:lnTo>
                <a:lnTo>
                  <a:pt x="1123" y="1573"/>
                </a:lnTo>
                <a:lnTo>
                  <a:pt x="1131" y="1578"/>
                </a:lnTo>
                <a:lnTo>
                  <a:pt x="1139" y="1584"/>
                </a:lnTo>
                <a:lnTo>
                  <a:pt x="1147" y="1593"/>
                </a:lnTo>
                <a:lnTo>
                  <a:pt x="1150" y="1597"/>
                </a:lnTo>
                <a:lnTo>
                  <a:pt x="1150" y="1597"/>
                </a:lnTo>
                <a:lnTo>
                  <a:pt x="1145" y="1598"/>
                </a:lnTo>
                <a:lnTo>
                  <a:pt x="1139" y="1601"/>
                </a:lnTo>
                <a:lnTo>
                  <a:pt x="1132" y="1603"/>
                </a:lnTo>
                <a:lnTo>
                  <a:pt x="1125" y="1610"/>
                </a:lnTo>
                <a:lnTo>
                  <a:pt x="1118" y="1616"/>
                </a:lnTo>
                <a:lnTo>
                  <a:pt x="1113" y="1626"/>
                </a:lnTo>
                <a:lnTo>
                  <a:pt x="1111" y="1631"/>
                </a:lnTo>
                <a:lnTo>
                  <a:pt x="1110" y="1637"/>
                </a:lnTo>
                <a:lnTo>
                  <a:pt x="1110" y="1637"/>
                </a:lnTo>
                <a:lnTo>
                  <a:pt x="1110" y="1649"/>
                </a:lnTo>
                <a:lnTo>
                  <a:pt x="1111" y="1659"/>
                </a:lnTo>
                <a:lnTo>
                  <a:pt x="1115" y="1666"/>
                </a:lnTo>
                <a:lnTo>
                  <a:pt x="1120" y="1671"/>
                </a:lnTo>
                <a:lnTo>
                  <a:pt x="1126" y="1677"/>
                </a:lnTo>
                <a:lnTo>
                  <a:pt x="1134" y="1679"/>
                </a:lnTo>
                <a:lnTo>
                  <a:pt x="1150" y="1683"/>
                </a:lnTo>
                <a:lnTo>
                  <a:pt x="1150" y="1683"/>
                </a:lnTo>
                <a:lnTo>
                  <a:pt x="1158" y="1683"/>
                </a:lnTo>
                <a:lnTo>
                  <a:pt x="1166" y="1682"/>
                </a:lnTo>
                <a:lnTo>
                  <a:pt x="1174" y="1679"/>
                </a:lnTo>
                <a:lnTo>
                  <a:pt x="1180" y="1675"/>
                </a:lnTo>
                <a:lnTo>
                  <a:pt x="1187" y="1669"/>
                </a:lnTo>
                <a:lnTo>
                  <a:pt x="1190" y="1661"/>
                </a:lnTo>
                <a:lnTo>
                  <a:pt x="1194" y="1653"/>
                </a:lnTo>
                <a:lnTo>
                  <a:pt x="1195" y="1642"/>
                </a:lnTo>
                <a:lnTo>
                  <a:pt x="1195" y="1642"/>
                </a:lnTo>
                <a:lnTo>
                  <a:pt x="1195" y="1623"/>
                </a:lnTo>
                <a:lnTo>
                  <a:pt x="1194" y="1610"/>
                </a:lnTo>
                <a:lnTo>
                  <a:pt x="1192" y="1602"/>
                </a:lnTo>
                <a:lnTo>
                  <a:pt x="1190" y="1597"/>
                </a:lnTo>
                <a:lnTo>
                  <a:pt x="1190" y="1597"/>
                </a:lnTo>
                <a:lnTo>
                  <a:pt x="1185" y="1589"/>
                </a:lnTo>
                <a:lnTo>
                  <a:pt x="1174" y="1577"/>
                </a:lnTo>
                <a:lnTo>
                  <a:pt x="1155" y="1559"/>
                </a:lnTo>
                <a:lnTo>
                  <a:pt x="1142" y="1550"/>
                </a:lnTo>
                <a:lnTo>
                  <a:pt x="1130" y="1541"/>
                </a:lnTo>
                <a:lnTo>
                  <a:pt x="1130" y="1541"/>
                </a:lnTo>
                <a:lnTo>
                  <a:pt x="1121" y="1538"/>
                </a:lnTo>
                <a:lnTo>
                  <a:pt x="1110" y="1534"/>
                </a:lnTo>
                <a:lnTo>
                  <a:pt x="1094" y="1530"/>
                </a:lnTo>
                <a:lnTo>
                  <a:pt x="1077" y="1527"/>
                </a:lnTo>
                <a:lnTo>
                  <a:pt x="1039" y="1524"/>
                </a:lnTo>
                <a:lnTo>
                  <a:pt x="997" y="1520"/>
                </a:lnTo>
                <a:lnTo>
                  <a:pt x="924" y="1517"/>
                </a:lnTo>
                <a:lnTo>
                  <a:pt x="893" y="1516"/>
                </a:lnTo>
                <a:lnTo>
                  <a:pt x="893" y="1516"/>
                </a:lnTo>
                <a:lnTo>
                  <a:pt x="893" y="1511"/>
                </a:lnTo>
                <a:lnTo>
                  <a:pt x="890" y="1497"/>
                </a:lnTo>
                <a:lnTo>
                  <a:pt x="888" y="1490"/>
                </a:lnTo>
                <a:lnTo>
                  <a:pt x="885" y="1482"/>
                </a:lnTo>
                <a:lnTo>
                  <a:pt x="881" y="1476"/>
                </a:lnTo>
                <a:lnTo>
                  <a:pt x="877" y="1471"/>
                </a:lnTo>
                <a:lnTo>
                  <a:pt x="877" y="1471"/>
                </a:lnTo>
                <a:lnTo>
                  <a:pt x="872" y="1467"/>
                </a:lnTo>
                <a:lnTo>
                  <a:pt x="866" y="1464"/>
                </a:lnTo>
                <a:lnTo>
                  <a:pt x="855" y="1462"/>
                </a:lnTo>
                <a:lnTo>
                  <a:pt x="846" y="1460"/>
                </a:lnTo>
                <a:lnTo>
                  <a:pt x="842" y="1460"/>
                </a:lnTo>
                <a:lnTo>
                  <a:pt x="842" y="1460"/>
                </a:lnTo>
                <a:lnTo>
                  <a:pt x="823" y="1477"/>
                </a:lnTo>
                <a:lnTo>
                  <a:pt x="811" y="1487"/>
                </a:lnTo>
                <a:lnTo>
                  <a:pt x="807" y="1488"/>
                </a:lnTo>
                <a:lnTo>
                  <a:pt x="807" y="1487"/>
                </a:lnTo>
                <a:lnTo>
                  <a:pt x="807" y="1486"/>
                </a:lnTo>
                <a:lnTo>
                  <a:pt x="807" y="1486"/>
                </a:lnTo>
                <a:lnTo>
                  <a:pt x="808" y="1477"/>
                </a:lnTo>
                <a:lnTo>
                  <a:pt x="808" y="1463"/>
                </a:lnTo>
                <a:lnTo>
                  <a:pt x="808" y="1424"/>
                </a:lnTo>
                <a:lnTo>
                  <a:pt x="807" y="1370"/>
                </a:lnTo>
                <a:lnTo>
                  <a:pt x="807" y="1370"/>
                </a:lnTo>
                <a:lnTo>
                  <a:pt x="802" y="1368"/>
                </a:lnTo>
                <a:lnTo>
                  <a:pt x="799" y="1366"/>
                </a:lnTo>
                <a:lnTo>
                  <a:pt x="797" y="1364"/>
                </a:lnTo>
                <a:lnTo>
                  <a:pt x="797" y="1364"/>
                </a:lnTo>
                <a:lnTo>
                  <a:pt x="797" y="1351"/>
                </a:lnTo>
                <a:lnTo>
                  <a:pt x="797" y="1320"/>
                </a:lnTo>
                <a:lnTo>
                  <a:pt x="797" y="1279"/>
                </a:lnTo>
                <a:lnTo>
                  <a:pt x="797" y="1279"/>
                </a:lnTo>
                <a:lnTo>
                  <a:pt x="915" y="1277"/>
                </a:lnTo>
                <a:lnTo>
                  <a:pt x="1000" y="1276"/>
                </a:lnTo>
                <a:lnTo>
                  <a:pt x="1030" y="1275"/>
                </a:lnTo>
                <a:lnTo>
                  <a:pt x="1044" y="1273"/>
                </a:lnTo>
                <a:lnTo>
                  <a:pt x="1044" y="1273"/>
                </a:lnTo>
                <a:lnTo>
                  <a:pt x="1049" y="1270"/>
                </a:lnTo>
                <a:lnTo>
                  <a:pt x="1057" y="1262"/>
                </a:lnTo>
                <a:lnTo>
                  <a:pt x="1064" y="1252"/>
                </a:lnTo>
                <a:lnTo>
                  <a:pt x="1072" y="1238"/>
                </a:lnTo>
                <a:lnTo>
                  <a:pt x="1089" y="1207"/>
                </a:lnTo>
                <a:lnTo>
                  <a:pt x="1105" y="1172"/>
                </a:lnTo>
                <a:lnTo>
                  <a:pt x="1105" y="1172"/>
                </a:lnTo>
                <a:lnTo>
                  <a:pt x="1107" y="1164"/>
                </a:lnTo>
                <a:lnTo>
                  <a:pt x="1110" y="1153"/>
                </a:lnTo>
                <a:lnTo>
                  <a:pt x="1110" y="1142"/>
                </a:lnTo>
                <a:lnTo>
                  <a:pt x="1110" y="1131"/>
                </a:lnTo>
                <a:lnTo>
                  <a:pt x="1108" y="1107"/>
                </a:lnTo>
                <a:lnTo>
                  <a:pt x="1103" y="1084"/>
                </a:lnTo>
                <a:lnTo>
                  <a:pt x="1098" y="1062"/>
                </a:lnTo>
                <a:lnTo>
                  <a:pt x="1094" y="1044"/>
                </a:lnTo>
                <a:lnTo>
                  <a:pt x="1091" y="1031"/>
                </a:lnTo>
                <a:lnTo>
                  <a:pt x="1089" y="1026"/>
                </a:lnTo>
                <a:lnTo>
                  <a:pt x="1089" y="1026"/>
                </a:lnTo>
                <a:lnTo>
                  <a:pt x="1088" y="1013"/>
                </a:lnTo>
                <a:lnTo>
                  <a:pt x="1084" y="984"/>
                </a:lnTo>
                <a:lnTo>
                  <a:pt x="1081" y="947"/>
                </a:lnTo>
                <a:lnTo>
                  <a:pt x="1079" y="929"/>
                </a:lnTo>
                <a:lnTo>
                  <a:pt x="1079" y="910"/>
                </a:lnTo>
                <a:lnTo>
                  <a:pt x="1079" y="910"/>
                </a:lnTo>
                <a:lnTo>
                  <a:pt x="1083" y="881"/>
                </a:lnTo>
                <a:lnTo>
                  <a:pt x="1092" y="834"/>
                </a:lnTo>
                <a:lnTo>
                  <a:pt x="1117" y="707"/>
                </a:lnTo>
                <a:lnTo>
                  <a:pt x="1142" y="580"/>
                </a:lnTo>
                <a:lnTo>
                  <a:pt x="1151" y="529"/>
                </a:lnTo>
                <a:lnTo>
                  <a:pt x="1154" y="509"/>
                </a:lnTo>
                <a:lnTo>
                  <a:pt x="1155" y="495"/>
                </a:lnTo>
                <a:lnTo>
                  <a:pt x="1155" y="495"/>
                </a:lnTo>
                <a:lnTo>
                  <a:pt x="1156" y="455"/>
                </a:lnTo>
                <a:lnTo>
                  <a:pt x="1156" y="422"/>
                </a:lnTo>
                <a:lnTo>
                  <a:pt x="1154" y="392"/>
                </a:lnTo>
                <a:lnTo>
                  <a:pt x="1150" y="359"/>
                </a:lnTo>
                <a:lnTo>
                  <a:pt x="1150" y="359"/>
                </a:lnTo>
                <a:lnTo>
                  <a:pt x="1149" y="340"/>
                </a:lnTo>
                <a:lnTo>
                  <a:pt x="1150" y="321"/>
                </a:lnTo>
                <a:lnTo>
                  <a:pt x="1155" y="285"/>
                </a:lnTo>
                <a:lnTo>
                  <a:pt x="1158" y="270"/>
                </a:lnTo>
                <a:lnTo>
                  <a:pt x="1156" y="258"/>
                </a:lnTo>
                <a:lnTo>
                  <a:pt x="1155" y="253"/>
                </a:lnTo>
                <a:lnTo>
                  <a:pt x="1152" y="249"/>
                </a:lnTo>
                <a:lnTo>
                  <a:pt x="1150" y="245"/>
                </a:lnTo>
                <a:lnTo>
                  <a:pt x="1145" y="242"/>
                </a:lnTo>
                <a:lnTo>
                  <a:pt x="1145" y="242"/>
                </a:lnTo>
                <a:lnTo>
                  <a:pt x="1136" y="240"/>
                </a:lnTo>
                <a:lnTo>
                  <a:pt x="1129" y="240"/>
                </a:lnTo>
                <a:lnTo>
                  <a:pt x="1122" y="242"/>
                </a:lnTo>
                <a:lnTo>
                  <a:pt x="1116" y="246"/>
                </a:lnTo>
                <a:lnTo>
                  <a:pt x="1110" y="250"/>
                </a:lnTo>
                <a:lnTo>
                  <a:pt x="1101" y="255"/>
                </a:lnTo>
                <a:lnTo>
                  <a:pt x="1089" y="259"/>
                </a:lnTo>
                <a:lnTo>
                  <a:pt x="1074" y="263"/>
                </a:lnTo>
                <a:lnTo>
                  <a:pt x="1074" y="263"/>
                </a:lnTo>
                <a:lnTo>
                  <a:pt x="1038" y="268"/>
                </a:lnTo>
                <a:lnTo>
                  <a:pt x="1001" y="273"/>
                </a:lnTo>
                <a:lnTo>
                  <a:pt x="983" y="275"/>
                </a:lnTo>
                <a:lnTo>
                  <a:pt x="968" y="279"/>
                </a:lnTo>
                <a:lnTo>
                  <a:pt x="957" y="283"/>
                </a:lnTo>
                <a:lnTo>
                  <a:pt x="948" y="288"/>
                </a:lnTo>
                <a:lnTo>
                  <a:pt x="948" y="288"/>
                </a:lnTo>
                <a:lnTo>
                  <a:pt x="944" y="292"/>
                </a:lnTo>
                <a:lnTo>
                  <a:pt x="942" y="297"/>
                </a:lnTo>
                <a:lnTo>
                  <a:pt x="936" y="311"/>
                </a:lnTo>
                <a:lnTo>
                  <a:pt x="932" y="330"/>
                </a:lnTo>
                <a:lnTo>
                  <a:pt x="927" y="351"/>
                </a:lnTo>
                <a:lnTo>
                  <a:pt x="923" y="374"/>
                </a:lnTo>
                <a:lnTo>
                  <a:pt x="920" y="398"/>
                </a:lnTo>
                <a:lnTo>
                  <a:pt x="919" y="422"/>
                </a:lnTo>
                <a:lnTo>
                  <a:pt x="918" y="445"/>
                </a:lnTo>
                <a:lnTo>
                  <a:pt x="918" y="445"/>
                </a:lnTo>
                <a:lnTo>
                  <a:pt x="918" y="469"/>
                </a:lnTo>
                <a:lnTo>
                  <a:pt x="919" y="498"/>
                </a:lnTo>
                <a:lnTo>
                  <a:pt x="920" y="566"/>
                </a:lnTo>
                <a:lnTo>
                  <a:pt x="920" y="601"/>
                </a:lnTo>
                <a:lnTo>
                  <a:pt x="920" y="637"/>
                </a:lnTo>
                <a:lnTo>
                  <a:pt x="918" y="668"/>
                </a:lnTo>
                <a:lnTo>
                  <a:pt x="915" y="683"/>
                </a:lnTo>
                <a:lnTo>
                  <a:pt x="913" y="697"/>
                </a:lnTo>
                <a:lnTo>
                  <a:pt x="913" y="697"/>
                </a:lnTo>
                <a:lnTo>
                  <a:pt x="909" y="711"/>
                </a:lnTo>
                <a:lnTo>
                  <a:pt x="905" y="725"/>
                </a:lnTo>
                <a:lnTo>
                  <a:pt x="894" y="754"/>
                </a:lnTo>
                <a:lnTo>
                  <a:pt x="880" y="783"/>
                </a:lnTo>
                <a:lnTo>
                  <a:pt x="867" y="812"/>
                </a:lnTo>
                <a:lnTo>
                  <a:pt x="842" y="857"/>
                </a:lnTo>
                <a:lnTo>
                  <a:pt x="832" y="874"/>
                </a:lnTo>
                <a:lnTo>
                  <a:pt x="832" y="874"/>
                </a:lnTo>
                <a:lnTo>
                  <a:pt x="816" y="733"/>
                </a:lnTo>
                <a:lnTo>
                  <a:pt x="802" y="627"/>
                </a:lnTo>
                <a:lnTo>
                  <a:pt x="797" y="586"/>
                </a:lnTo>
                <a:lnTo>
                  <a:pt x="792" y="561"/>
                </a:lnTo>
                <a:lnTo>
                  <a:pt x="792" y="561"/>
                </a:lnTo>
                <a:lnTo>
                  <a:pt x="772" y="485"/>
                </a:lnTo>
                <a:lnTo>
                  <a:pt x="760" y="451"/>
                </a:lnTo>
                <a:lnTo>
                  <a:pt x="755" y="437"/>
                </a:lnTo>
                <a:lnTo>
                  <a:pt x="751" y="429"/>
                </a:lnTo>
                <a:lnTo>
                  <a:pt x="751" y="429"/>
                </a:lnTo>
                <a:lnTo>
                  <a:pt x="745" y="422"/>
                </a:lnTo>
                <a:lnTo>
                  <a:pt x="734" y="413"/>
                </a:lnTo>
                <a:lnTo>
                  <a:pt x="705" y="389"/>
                </a:lnTo>
                <a:lnTo>
                  <a:pt x="666" y="359"/>
                </a:lnTo>
                <a:lnTo>
                  <a:pt x="661" y="333"/>
                </a:lnTo>
                <a:lnTo>
                  <a:pt x="635" y="328"/>
                </a:lnTo>
                <a:lnTo>
                  <a:pt x="630" y="308"/>
                </a:lnTo>
                <a:lnTo>
                  <a:pt x="640" y="258"/>
                </a:lnTo>
                <a:lnTo>
                  <a:pt x="661" y="222"/>
                </a:lnTo>
                <a:lnTo>
                  <a:pt x="661" y="222"/>
                </a:lnTo>
                <a:lnTo>
                  <a:pt x="662" y="207"/>
                </a:lnTo>
                <a:lnTo>
                  <a:pt x="662" y="189"/>
                </a:lnTo>
                <a:lnTo>
                  <a:pt x="662" y="169"/>
                </a:lnTo>
                <a:lnTo>
                  <a:pt x="661" y="146"/>
                </a:lnTo>
                <a:lnTo>
                  <a:pt x="658" y="122"/>
                </a:lnTo>
                <a:lnTo>
                  <a:pt x="653" y="100"/>
                </a:lnTo>
                <a:lnTo>
                  <a:pt x="649" y="90"/>
                </a:lnTo>
                <a:lnTo>
                  <a:pt x="645" y="81"/>
                </a:lnTo>
                <a:lnTo>
                  <a:pt x="645" y="81"/>
                </a:lnTo>
                <a:lnTo>
                  <a:pt x="630" y="54"/>
                </a:lnTo>
                <a:lnTo>
                  <a:pt x="625" y="45"/>
                </a:lnTo>
                <a:lnTo>
                  <a:pt x="621" y="39"/>
                </a:lnTo>
                <a:lnTo>
                  <a:pt x="616" y="35"/>
                </a:lnTo>
                <a:lnTo>
                  <a:pt x="611" y="31"/>
                </a:lnTo>
                <a:lnTo>
                  <a:pt x="600" y="25"/>
                </a:lnTo>
                <a:lnTo>
                  <a:pt x="600" y="25"/>
                </a:lnTo>
                <a:lnTo>
                  <a:pt x="592" y="23"/>
                </a:lnTo>
                <a:lnTo>
                  <a:pt x="584" y="20"/>
                </a:lnTo>
                <a:lnTo>
                  <a:pt x="574" y="19"/>
                </a:lnTo>
                <a:lnTo>
                  <a:pt x="565" y="19"/>
                </a:lnTo>
                <a:lnTo>
                  <a:pt x="551" y="19"/>
                </a:lnTo>
                <a:lnTo>
                  <a:pt x="544" y="20"/>
                </a:lnTo>
                <a:lnTo>
                  <a:pt x="544" y="20"/>
                </a:lnTo>
                <a:close/>
                <a:moveTo>
                  <a:pt x="671" y="1294"/>
                </a:moveTo>
                <a:lnTo>
                  <a:pt x="671" y="1294"/>
                </a:lnTo>
                <a:lnTo>
                  <a:pt x="685" y="1314"/>
                </a:lnTo>
                <a:lnTo>
                  <a:pt x="696" y="1329"/>
                </a:lnTo>
                <a:lnTo>
                  <a:pt x="701" y="1335"/>
                </a:lnTo>
                <a:lnTo>
                  <a:pt x="706" y="1339"/>
                </a:lnTo>
                <a:lnTo>
                  <a:pt x="706" y="1339"/>
                </a:lnTo>
                <a:lnTo>
                  <a:pt x="714" y="1343"/>
                </a:lnTo>
                <a:lnTo>
                  <a:pt x="719" y="1344"/>
                </a:lnTo>
                <a:lnTo>
                  <a:pt x="721" y="1347"/>
                </a:lnTo>
                <a:lnTo>
                  <a:pt x="721" y="1349"/>
                </a:lnTo>
                <a:lnTo>
                  <a:pt x="721" y="1349"/>
                </a:lnTo>
                <a:lnTo>
                  <a:pt x="717" y="1358"/>
                </a:lnTo>
                <a:lnTo>
                  <a:pt x="716" y="1364"/>
                </a:lnTo>
                <a:lnTo>
                  <a:pt x="711" y="1370"/>
                </a:lnTo>
                <a:lnTo>
                  <a:pt x="711" y="1370"/>
                </a:lnTo>
                <a:lnTo>
                  <a:pt x="710" y="1377"/>
                </a:lnTo>
                <a:lnTo>
                  <a:pt x="708" y="1394"/>
                </a:lnTo>
                <a:lnTo>
                  <a:pt x="705" y="1444"/>
                </a:lnTo>
                <a:lnTo>
                  <a:pt x="701" y="1516"/>
                </a:lnTo>
                <a:lnTo>
                  <a:pt x="701" y="1516"/>
                </a:lnTo>
                <a:lnTo>
                  <a:pt x="671" y="1512"/>
                </a:lnTo>
                <a:lnTo>
                  <a:pt x="603" y="1505"/>
                </a:lnTo>
                <a:lnTo>
                  <a:pt x="563" y="1501"/>
                </a:lnTo>
                <a:lnTo>
                  <a:pt x="527" y="1498"/>
                </a:lnTo>
                <a:lnTo>
                  <a:pt x="498" y="1498"/>
                </a:lnTo>
                <a:lnTo>
                  <a:pt x="486" y="1500"/>
                </a:lnTo>
                <a:lnTo>
                  <a:pt x="479" y="1501"/>
                </a:lnTo>
                <a:lnTo>
                  <a:pt x="479" y="1501"/>
                </a:lnTo>
                <a:lnTo>
                  <a:pt x="468" y="1505"/>
                </a:lnTo>
                <a:lnTo>
                  <a:pt x="459" y="1509"/>
                </a:lnTo>
                <a:lnTo>
                  <a:pt x="451" y="1514"/>
                </a:lnTo>
                <a:lnTo>
                  <a:pt x="445" y="1517"/>
                </a:lnTo>
                <a:lnTo>
                  <a:pt x="436" y="1527"/>
                </a:lnTo>
                <a:lnTo>
                  <a:pt x="428" y="1536"/>
                </a:lnTo>
                <a:lnTo>
                  <a:pt x="428" y="1536"/>
                </a:lnTo>
                <a:lnTo>
                  <a:pt x="412" y="1559"/>
                </a:lnTo>
                <a:lnTo>
                  <a:pt x="403" y="1572"/>
                </a:lnTo>
                <a:lnTo>
                  <a:pt x="403" y="1572"/>
                </a:lnTo>
                <a:lnTo>
                  <a:pt x="399" y="1572"/>
                </a:lnTo>
                <a:lnTo>
                  <a:pt x="396" y="1573"/>
                </a:lnTo>
                <a:lnTo>
                  <a:pt x="391" y="1574"/>
                </a:lnTo>
                <a:lnTo>
                  <a:pt x="386" y="1578"/>
                </a:lnTo>
                <a:lnTo>
                  <a:pt x="381" y="1583"/>
                </a:lnTo>
                <a:lnTo>
                  <a:pt x="375" y="1592"/>
                </a:lnTo>
                <a:lnTo>
                  <a:pt x="373" y="1602"/>
                </a:lnTo>
                <a:lnTo>
                  <a:pt x="373" y="1602"/>
                </a:lnTo>
                <a:lnTo>
                  <a:pt x="372" y="1615"/>
                </a:lnTo>
                <a:lnTo>
                  <a:pt x="373" y="1625"/>
                </a:lnTo>
                <a:lnTo>
                  <a:pt x="377" y="1636"/>
                </a:lnTo>
                <a:lnTo>
                  <a:pt x="381" y="1645"/>
                </a:lnTo>
                <a:lnTo>
                  <a:pt x="386" y="1653"/>
                </a:lnTo>
                <a:lnTo>
                  <a:pt x="389" y="1658"/>
                </a:lnTo>
                <a:lnTo>
                  <a:pt x="393" y="1663"/>
                </a:lnTo>
                <a:lnTo>
                  <a:pt x="393" y="1663"/>
                </a:lnTo>
                <a:lnTo>
                  <a:pt x="392" y="1668"/>
                </a:lnTo>
                <a:lnTo>
                  <a:pt x="388" y="1678"/>
                </a:lnTo>
                <a:lnTo>
                  <a:pt x="388" y="1678"/>
                </a:lnTo>
                <a:lnTo>
                  <a:pt x="387" y="1683"/>
                </a:lnTo>
                <a:lnTo>
                  <a:pt x="384" y="1689"/>
                </a:lnTo>
                <a:lnTo>
                  <a:pt x="383" y="1698"/>
                </a:lnTo>
                <a:lnTo>
                  <a:pt x="368" y="1718"/>
                </a:lnTo>
                <a:lnTo>
                  <a:pt x="358" y="1703"/>
                </a:lnTo>
                <a:lnTo>
                  <a:pt x="358" y="1703"/>
                </a:lnTo>
                <a:lnTo>
                  <a:pt x="357" y="1698"/>
                </a:lnTo>
                <a:lnTo>
                  <a:pt x="355" y="1694"/>
                </a:lnTo>
                <a:lnTo>
                  <a:pt x="357" y="1693"/>
                </a:lnTo>
                <a:lnTo>
                  <a:pt x="358" y="1693"/>
                </a:lnTo>
                <a:lnTo>
                  <a:pt x="358" y="1693"/>
                </a:lnTo>
                <a:lnTo>
                  <a:pt x="359" y="1690"/>
                </a:lnTo>
                <a:lnTo>
                  <a:pt x="359" y="1683"/>
                </a:lnTo>
                <a:lnTo>
                  <a:pt x="358" y="1655"/>
                </a:lnTo>
                <a:lnTo>
                  <a:pt x="355" y="1569"/>
                </a:lnTo>
                <a:lnTo>
                  <a:pt x="350" y="1478"/>
                </a:lnTo>
                <a:lnTo>
                  <a:pt x="348" y="1425"/>
                </a:lnTo>
                <a:lnTo>
                  <a:pt x="348" y="1425"/>
                </a:lnTo>
                <a:lnTo>
                  <a:pt x="348" y="1392"/>
                </a:lnTo>
                <a:lnTo>
                  <a:pt x="350" y="1349"/>
                </a:lnTo>
                <a:lnTo>
                  <a:pt x="353" y="1310"/>
                </a:lnTo>
                <a:lnTo>
                  <a:pt x="355" y="1299"/>
                </a:lnTo>
                <a:lnTo>
                  <a:pt x="357" y="1295"/>
                </a:lnTo>
                <a:lnTo>
                  <a:pt x="358" y="1294"/>
                </a:lnTo>
                <a:lnTo>
                  <a:pt x="358" y="1294"/>
                </a:lnTo>
                <a:lnTo>
                  <a:pt x="362" y="1295"/>
                </a:lnTo>
                <a:lnTo>
                  <a:pt x="367" y="1296"/>
                </a:lnTo>
                <a:lnTo>
                  <a:pt x="383" y="1303"/>
                </a:lnTo>
                <a:lnTo>
                  <a:pt x="402" y="1309"/>
                </a:lnTo>
                <a:lnTo>
                  <a:pt x="412" y="1311"/>
                </a:lnTo>
                <a:lnTo>
                  <a:pt x="423" y="1314"/>
                </a:lnTo>
                <a:lnTo>
                  <a:pt x="423" y="1314"/>
                </a:lnTo>
                <a:lnTo>
                  <a:pt x="437" y="1315"/>
                </a:lnTo>
                <a:lnTo>
                  <a:pt x="457" y="1314"/>
                </a:lnTo>
                <a:lnTo>
                  <a:pt x="504" y="1311"/>
                </a:lnTo>
                <a:lnTo>
                  <a:pt x="548" y="1308"/>
                </a:lnTo>
                <a:lnTo>
                  <a:pt x="575" y="1304"/>
                </a:lnTo>
                <a:lnTo>
                  <a:pt x="575" y="1304"/>
                </a:lnTo>
                <a:lnTo>
                  <a:pt x="629" y="1297"/>
                </a:lnTo>
                <a:lnTo>
                  <a:pt x="671" y="1294"/>
                </a:lnTo>
                <a:lnTo>
                  <a:pt x="671" y="1294"/>
                </a:lnTo>
                <a:close/>
                <a:moveTo>
                  <a:pt x="645" y="1541"/>
                </a:moveTo>
                <a:lnTo>
                  <a:pt x="645" y="1541"/>
                </a:lnTo>
                <a:lnTo>
                  <a:pt x="597" y="1553"/>
                </a:lnTo>
                <a:lnTo>
                  <a:pt x="562" y="1562"/>
                </a:lnTo>
                <a:lnTo>
                  <a:pt x="546" y="1567"/>
                </a:lnTo>
                <a:lnTo>
                  <a:pt x="534" y="1572"/>
                </a:lnTo>
                <a:lnTo>
                  <a:pt x="534" y="1572"/>
                </a:lnTo>
                <a:lnTo>
                  <a:pt x="513" y="1581"/>
                </a:lnTo>
                <a:lnTo>
                  <a:pt x="490" y="1589"/>
                </a:lnTo>
                <a:lnTo>
                  <a:pt x="464" y="1597"/>
                </a:lnTo>
                <a:lnTo>
                  <a:pt x="464" y="1597"/>
                </a:lnTo>
                <a:lnTo>
                  <a:pt x="464" y="1597"/>
                </a:lnTo>
                <a:lnTo>
                  <a:pt x="465" y="1594"/>
                </a:lnTo>
                <a:lnTo>
                  <a:pt x="465" y="1591"/>
                </a:lnTo>
                <a:lnTo>
                  <a:pt x="464" y="1582"/>
                </a:lnTo>
                <a:lnTo>
                  <a:pt x="464" y="1582"/>
                </a:lnTo>
                <a:lnTo>
                  <a:pt x="461" y="1573"/>
                </a:lnTo>
                <a:lnTo>
                  <a:pt x="461" y="1565"/>
                </a:lnTo>
                <a:lnTo>
                  <a:pt x="460" y="1559"/>
                </a:lnTo>
                <a:lnTo>
                  <a:pt x="459" y="1557"/>
                </a:lnTo>
                <a:lnTo>
                  <a:pt x="459" y="1557"/>
                </a:lnTo>
                <a:lnTo>
                  <a:pt x="459" y="1554"/>
                </a:lnTo>
                <a:lnTo>
                  <a:pt x="460" y="1550"/>
                </a:lnTo>
                <a:lnTo>
                  <a:pt x="465" y="1538"/>
                </a:lnTo>
                <a:lnTo>
                  <a:pt x="469" y="1531"/>
                </a:lnTo>
                <a:lnTo>
                  <a:pt x="474" y="1526"/>
                </a:lnTo>
                <a:lnTo>
                  <a:pt x="479" y="1522"/>
                </a:lnTo>
                <a:lnTo>
                  <a:pt x="484" y="1521"/>
                </a:lnTo>
                <a:lnTo>
                  <a:pt x="484" y="1521"/>
                </a:lnTo>
                <a:lnTo>
                  <a:pt x="572" y="1531"/>
                </a:lnTo>
                <a:lnTo>
                  <a:pt x="624" y="1538"/>
                </a:lnTo>
                <a:lnTo>
                  <a:pt x="640" y="1540"/>
                </a:lnTo>
                <a:lnTo>
                  <a:pt x="645" y="1541"/>
                </a:lnTo>
                <a:lnTo>
                  <a:pt x="645" y="1541"/>
                </a:lnTo>
                <a:close/>
              </a:path>
            </a:pathLst>
          </a:custGeom>
          <a:gradFill>
            <a:gsLst>
              <a:gs pos="0">
                <a:srgbClr val="002060"/>
              </a:gs>
              <a:gs pos="100000">
                <a:srgbClr val="0070C0"/>
              </a:gs>
            </a:gsLst>
            <a:lin ang="54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5001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</TotalTime>
  <Words>18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pptxk44_横アングルのオフィスチェアに座る男性のシルエット</dc:title>
  <dc:subject>pptxk44_横アングルのオフィスチェアに座る男性のシルエット</dc:subject>
  <dc:creator>でじけろお</dc:creator>
  <cp:revision>1</cp:revision>
  <dcterms:created xsi:type="dcterms:W3CDTF">2018-05-20T00:31:01Z</dcterms:created>
  <dcterms:modified xsi:type="dcterms:W3CDTF">2022-08-04T10:16:57Z</dcterms:modified>
  <cp:version>1</cp:version>
</cp:coreProperties>
</file>